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7" r:id="rId4"/>
    <p:sldId id="265" r:id="rId5"/>
    <p:sldId id="266" r:id="rId6"/>
    <p:sldId id="270" r:id="rId7"/>
    <p:sldId id="271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0066"/>
    <a:srgbClr val="FF00FF"/>
    <a:srgbClr val="00FFFF"/>
    <a:srgbClr val="0033CC"/>
    <a:srgbClr val="0000FF"/>
    <a:srgbClr val="FFCC99"/>
    <a:srgbClr val="99CC00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D62CD7-E836-4914-9B12-5FBA032AADE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ematika_carica_nau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01" y="260648"/>
            <a:ext cx="8643998" cy="6357982"/>
          </a:xfrm>
          <a:prstGeom prst="roundRect">
            <a:avLst>
              <a:gd name="adj" fmla="val 5172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769743" y="185736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000" b="1" dirty="0" smtClean="0"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Задачи, связанные с городом Кемерово</a:t>
            </a:r>
            <a:endParaRPr lang="ru-RU" sz="6000" b="1" dirty="0">
              <a:solidFill>
                <a:srgbClr val="0033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15961712_7082347_20206672_19862019_Smayliki_1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408" y="5500702"/>
            <a:ext cx="1228721" cy="102393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7" name="Рисунок 6" descr="https://static.ngs.ru/news/preview/11fb21c1a21ae87a3ecbcc2ff73652e6033a3c41_9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5272"/>
            <a:ext cx="466285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3068960"/>
            <a:ext cx="8292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Кемеровская детская железная дорога «Дорога детства» имеет протяжённость </a:t>
            </a:r>
            <a:r>
              <a:rPr lang="ru-RU" sz="2400" dirty="0" smtClean="0">
                <a:latin typeface="Comic Sans MS" pitchFamily="66" charset="0"/>
              </a:rPr>
              <a:t>3,8км</a:t>
            </a:r>
            <a:r>
              <a:rPr lang="ru-RU" sz="2400" dirty="0">
                <a:latin typeface="Comic Sans MS" pitchFamily="66" charset="0"/>
              </a:rPr>
              <a:t>.  Поезд отправляется со станции на Пионерском бульваре и через 20 минут прибывает на конечную станцию «Городская», которая находится у Красного озера.  Рассчитайте скорость движения поезда.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://s.fishki.net/upload/users/2015/09/11/988493/4a80ee18d8a0cbac943be7baab66b86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7833" r="30562" b="10358"/>
          <a:stretch/>
        </p:blipFill>
        <p:spPr bwMode="auto">
          <a:xfrm>
            <a:off x="395536" y="1313198"/>
            <a:ext cx="3268692" cy="357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8764" y="1313198"/>
            <a:ext cx="48895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На площади Советов в городе Кемерово расположен памятник В.И.Ленину, открытый 17 апреля 1970 года. Масса скульптуры составляет 16 тонн. Вычислите силу, с которой скульптура давит на постамент. </a:t>
            </a:r>
          </a:p>
        </p:txBody>
      </p:sp>
    </p:spTree>
    <p:extLst>
      <p:ext uri="{BB962C8B-B14F-4D97-AF65-F5344CB8AC3E}">
        <p14:creationId xmlns:p14="http://schemas.microsoft.com/office/powerpoint/2010/main" val="24207289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s://img-fotki.yandex.ru/get/60676/75073071.8/0_bd805_626fa9_XX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356"/>
            <a:ext cx="6552728" cy="136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2274838"/>
            <a:ext cx="8292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Красное озеро – это излюбленное место отдыха </a:t>
            </a:r>
            <a:r>
              <a:rPr lang="ru-RU" sz="2400" dirty="0" err="1">
                <a:latin typeface="Comic Sans MS" pitchFamily="66" charset="0"/>
              </a:rPr>
              <a:t>кемеровчан</a:t>
            </a:r>
            <a:r>
              <a:rPr lang="ru-RU" sz="2400" dirty="0">
                <a:latin typeface="Comic Sans MS" pitchFamily="66" charset="0"/>
              </a:rPr>
              <a:t>. Дно имеет сложный рельеф, потому что образовалось на месте бывшего карьера и достигает 6 метров. Рассчитайте какое давление будет оказывать вода на ныряльщика, достигшего дна Красного озера. Плотность воды в озере 1000 кг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ru-RU" sz="2400" dirty="0">
                <a:latin typeface="Comic Sans MS" pitchFamily="66" charset="0"/>
              </a:rPr>
              <a:t>м</a:t>
            </a:r>
            <a:r>
              <a:rPr lang="ru-RU" sz="2400" baseline="30000" dirty="0">
                <a:latin typeface="Comic Sans MS" pitchFamily="66" charset="0"/>
              </a:rPr>
              <a:t>3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48677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s://t-ec.bstatic.com/images/hotel/max1280x900/380/3803176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/>
          <a:stretch/>
        </p:blipFill>
        <p:spPr bwMode="auto">
          <a:xfrm>
            <a:off x="395536" y="1066458"/>
            <a:ext cx="3101310" cy="4006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6846" y="1546210"/>
            <a:ext cx="5251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Одно из самых высоких зданий в городе Кемерово – гостиничный комплекс «Кристалл», имеющий 17 этажей.  Рассчитайте высоту здания, если барометр показал атмосферное давление у поверхности земли 764 </a:t>
            </a:r>
            <a:r>
              <a:rPr lang="ru-RU" sz="2400" dirty="0" err="1">
                <a:latin typeface="Comic Sans MS" pitchFamily="66" charset="0"/>
              </a:rPr>
              <a:t>мм.рт.ст</a:t>
            </a:r>
            <a:r>
              <a:rPr lang="ru-RU" sz="2400" dirty="0">
                <a:latin typeface="Comic Sans MS" pitchFamily="66" charset="0"/>
              </a:rPr>
              <a:t>., а на крыше – 760 </a:t>
            </a:r>
            <a:r>
              <a:rPr lang="ru-RU" sz="2400" dirty="0" err="1">
                <a:latin typeface="Comic Sans MS" pitchFamily="66" charset="0"/>
              </a:rPr>
              <a:t>мм.рт.ст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92030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://user.vse42.ru/files/P_S461x431/Wnone/ui-523a66e58902f9.63315709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6508" b="9744"/>
          <a:stretch/>
        </p:blipFill>
        <p:spPr bwMode="auto">
          <a:xfrm>
            <a:off x="5941482" y="1628800"/>
            <a:ext cx="2734220" cy="256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03063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Маршрутное такси №40 расходует за день </a:t>
            </a:r>
            <a:r>
              <a:rPr lang="ru-RU" sz="2800" dirty="0" smtClean="0">
                <a:latin typeface="Comic Sans MS" pitchFamily="66" charset="0"/>
              </a:rPr>
              <a:t>60кг </a:t>
            </a:r>
            <a:r>
              <a:rPr lang="ru-RU" sz="2800" dirty="0">
                <a:latin typeface="Comic Sans MS" pitchFamily="66" charset="0"/>
              </a:rPr>
              <a:t>бензина. Сколько кубометров газа выделяет он в городе Кемерово, загрязняя среду? Плотность этого газа при температуре 0°С равна </a:t>
            </a:r>
            <a:r>
              <a:rPr lang="ru-RU" sz="2800" dirty="0" smtClean="0">
                <a:latin typeface="Comic Sans MS" pitchFamily="66" charset="0"/>
              </a:rPr>
              <a:t>0,002кг/м</a:t>
            </a:r>
            <a:r>
              <a:rPr lang="ru-RU" sz="2800" baseline="30000" dirty="0" smtClean="0">
                <a:latin typeface="Comic Sans MS" pitchFamily="66" charset="0"/>
              </a:rPr>
              <a:t>3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16063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7" name="Рисунок 6" descr="http://s9.stc.all.kpcdn.net/share/i/12/9806775/wx108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11191"/>
          <a:stretch/>
        </p:blipFill>
        <p:spPr bwMode="auto">
          <a:xfrm>
            <a:off x="2339752" y="491550"/>
            <a:ext cx="3377922" cy="282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56992"/>
            <a:ext cx="8292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latin typeface="Comic Sans MS" pitchFamily="66" charset="0"/>
              </a:rPr>
              <a:t>В центре города Кемерово в 2016 году был открыт летний понтонный мост, соединяющий набережную Томи и остров Кемеровский. Определите длину понтонной переправы, если прогулка по нему со скоростью </a:t>
            </a:r>
            <a:r>
              <a:rPr lang="ru-RU" sz="2400" dirty="0" smtClean="0">
                <a:latin typeface="Comic Sans MS" pitchFamily="66" charset="0"/>
              </a:rPr>
              <a:t>3,6км/ч </a:t>
            </a:r>
            <a:r>
              <a:rPr lang="ru-RU" sz="2400" dirty="0">
                <a:latin typeface="Comic Sans MS" pitchFamily="66" charset="0"/>
              </a:rPr>
              <a:t>составила </a:t>
            </a:r>
            <a:r>
              <a:rPr lang="ru-RU" sz="2400" dirty="0" smtClean="0">
                <a:latin typeface="Comic Sans MS" pitchFamily="66" charset="0"/>
              </a:rPr>
              <a:t>2 </a:t>
            </a:r>
            <a:r>
              <a:rPr lang="ru-RU" sz="2400" dirty="0">
                <a:latin typeface="Comic Sans MS" pitchFamily="66" charset="0"/>
              </a:rPr>
              <a:t>минуты  20 секунд.</a:t>
            </a:r>
          </a:p>
        </p:txBody>
      </p:sp>
    </p:spTree>
    <p:extLst>
      <p:ext uri="{BB962C8B-B14F-4D97-AF65-F5344CB8AC3E}">
        <p14:creationId xmlns:p14="http://schemas.microsoft.com/office/powerpoint/2010/main" val="402154297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s://pp.userapi.com/c840427/v840427224/27fa5/AcLbfLZSHZ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340768"/>
            <a:ext cx="2304256" cy="320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766674"/>
            <a:ext cx="5916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Comic Sans MS" pitchFamily="66" charset="0"/>
              </a:rPr>
              <a:t>Кемеровчане</a:t>
            </a:r>
            <a:r>
              <a:rPr lang="ru-RU" sz="2400" dirty="0">
                <a:latin typeface="Comic Sans MS" pitchFamily="66" charset="0"/>
              </a:rPr>
              <a:t> в парках города стали находить редкие грибы </a:t>
            </a:r>
            <a:r>
              <a:rPr lang="ru-RU" sz="2400" dirty="0" err="1">
                <a:latin typeface="Comic Sans MS" pitchFamily="66" charset="0"/>
              </a:rPr>
              <a:t>Мутинус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Равенеля</a:t>
            </a:r>
            <a:r>
              <a:rPr lang="ru-RU" sz="2400" dirty="0">
                <a:latin typeface="Comic Sans MS" pitchFamily="66" charset="0"/>
              </a:rPr>
              <a:t> (</a:t>
            </a:r>
            <a:r>
              <a:rPr lang="ru-RU" sz="2400" dirty="0" err="1">
                <a:latin typeface="Comic Sans MS" pitchFamily="66" charset="0"/>
              </a:rPr>
              <a:t>Mutinus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ravenelii</a:t>
            </a:r>
            <a:r>
              <a:rPr lang="ru-RU" sz="2400" dirty="0">
                <a:latin typeface="Comic Sans MS" pitchFamily="66" charset="0"/>
              </a:rPr>
              <a:t>), занесённые в Красную Книгу России и Красную Книгу Кемеровской области. Этот гриб принадлежит к семейству «</a:t>
            </a:r>
            <a:r>
              <a:rPr lang="ru-RU" sz="2400" dirty="0" err="1">
                <a:latin typeface="Comic Sans MS" pitchFamily="66" charset="0"/>
              </a:rPr>
              <a:t>Весёлковые</a:t>
            </a:r>
            <a:r>
              <a:rPr lang="ru-RU" sz="2400" dirty="0">
                <a:latin typeface="Comic Sans MS" pitchFamily="66" charset="0"/>
              </a:rPr>
              <a:t>» и является одним из рекордсменов по скорости роста среди грибов. Растёт он со скоростью </a:t>
            </a:r>
            <a:r>
              <a:rPr lang="ru-RU" sz="2400" dirty="0" smtClean="0">
                <a:latin typeface="Comic Sans MS" pitchFamily="66" charset="0"/>
              </a:rPr>
              <a:t>1,5мм </a:t>
            </a:r>
            <a:r>
              <a:rPr lang="ru-RU" sz="2400" dirty="0">
                <a:latin typeface="Comic Sans MS" pitchFamily="66" charset="0"/>
              </a:rPr>
              <a:t>в минуту и вырастает до высоты </a:t>
            </a:r>
            <a:r>
              <a:rPr lang="ru-RU" sz="2400" dirty="0" smtClean="0">
                <a:latin typeface="Comic Sans MS" pitchFamily="66" charset="0"/>
              </a:rPr>
              <a:t>10см</a:t>
            </a:r>
            <a:r>
              <a:rPr lang="ru-RU" sz="2400" dirty="0">
                <a:latin typeface="Comic Sans MS" pitchFamily="66" charset="0"/>
              </a:rPr>
              <a:t>. За какое время гриб достигнет указанной высоты?</a:t>
            </a:r>
          </a:p>
        </p:txBody>
      </p:sp>
    </p:spTree>
    <p:extLst>
      <p:ext uri="{BB962C8B-B14F-4D97-AF65-F5344CB8AC3E}">
        <p14:creationId xmlns:p14="http://schemas.microsoft.com/office/powerpoint/2010/main" val="182998074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.43DE6599A731417\Рабочий стол\Мои рисунки\Анимация\МИМИКА, ЖЕСТЫ\c92692f69c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24000" cy="685800"/>
          </a:xfrm>
          <a:prstGeom prst="rect">
            <a:avLst/>
          </a:prstGeom>
          <a:noFill/>
        </p:spPr>
      </p:pic>
      <p:pic>
        <p:nvPicPr>
          <p:cNvPr id="5" name="Picture 7" descr="J:\Лариса Васильевна\Мои рисунки\Мои рисунки\Анимация\люди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285875" cy="1285875"/>
          </a:xfrm>
          <a:prstGeom prst="rect">
            <a:avLst/>
          </a:prstGeom>
          <a:noFill/>
        </p:spPr>
      </p:pic>
      <p:pic>
        <p:nvPicPr>
          <p:cNvPr id="4" name="Рисунок 3" descr="http://unpictures.ru/images/670418_vozdushnye-gimnastki-v-cirk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r="27368" b="22106"/>
          <a:stretch/>
        </p:blipFill>
        <p:spPr bwMode="auto">
          <a:xfrm>
            <a:off x="6876256" y="1844824"/>
            <a:ext cx="190728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В Кемеровском цирке при выполнении номера под куполом цирка на высоте </a:t>
            </a:r>
            <a:r>
              <a:rPr lang="ru-RU" sz="2800" dirty="0" smtClean="0">
                <a:latin typeface="Comic Sans MS" pitchFamily="66" charset="0"/>
              </a:rPr>
              <a:t>10м </a:t>
            </a:r>
            <a:r>
              <a:rPr lang="ru-RU" sz="2800" dirty="0">
                <a:latin typeface="Comic Sans MS" pitchFamily="66" charset="0"/>
              </a:rPr>
              <a:t>воздушная гимнастка обладала потенциальной энергией, </a:t>
            </a:r>
            <a:r>
              <a:rPr lang="ru-RU" sz="2800">
                <a:latin typeface="Comic Sans MS" pitchFamily="66" charset="0"/>
              </a:rPr>
              <a:t>равной </a:t>
            </a:r>
            <a:r>
              <a:rPr lang="ru-RU" sz="2800" smtClean="0">
                <a:latin typeface="Comic Sans MS" pitchFamily="66" charset="0"/>
              </a:rPr>
              <a:t>4900Дж. </a:t>
            </a:r>
            <a:r>
              <a:rPr lang="ru-RU" sz="2800" dirty="0">
                <a:latin typeface="Comic Sans MS" pitchFamily="66" charset="0"/>
              </a:rPr>
              <a:t>Какова масса гимнастки?</a:t>
            </a:r>
          </a:p>
        </p:txBody>
      </p:sp>
    </p:spTree>
    <p:extLst>
      <p:ext uri="{BB962C8B-B14F-4D97-AF65-F5344CB8AC3E}">
        <p14:creationId xmlns:p14="http://schemas.microsoft.com/office/powerpoint/2010/main" val="111387194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1013</TotalTime>
  <Words>298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Жукова ЛВ</dc:creator>
  <cp:lastModifiedBy>Кабинет22</cp:lastModifiedBy>
  <cp:revision>84</cp:revision>
  <dcterms:created xsi:type="dcterms:W3CDTF">2011-02-16T02:43:36Z</dcterms:created>
  <dcterms:modified xsi:type="dcterms:W3CDTF">2024-06-03T03:24:15Z</dcterms:modified>
</cp:coreProperties>
</file>