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59" r:id="rId3"/>
    <p:sldId id="261" r:id="rId4"/>
    <p:sldId id="262" r:id="rId5"/>
    <p:sldId id="264" r:id="rId6"/>
    <p:sldId id="288" r:id="rId7"/>
    <p:sldId id="270" r:id="rId8"/>
    <p:sldId id="285" r:id="rId9"/>
    <p:sldId id="279" r:id="rId10"/>
    <p:sldId id="280" r:id="rId11"/>
    <p:sldId id="281" r:id="rId12"/>
    <p:sldId id="269" r:id="rId13"/>
    <p:sldId id="266" r:id="rId14"/>
    <p:sldId id="284" r:id="rId15"/>
    <p:sldId id="271" r:id="rId16"/>
    <p:sldId id="273" r:id="rId17"/>
    <p:sldId id="275" r:id="rId18"/>
    <p:sldId id="272" r:id="rId19"/>
    <p:sldId id="263" r:id="rId20"/>
    <p:sldId id="278" r:id="rId21"/>
    <p:sldId id="287" r:id="rId22"/>
    <p:sldId id="274" r:id="rId23"/>
    <p:sldId id="286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  <a:srgbClr val="441D61"/>
    <a:srgbClr val="4A206A"/>
    <a:srgbClr val="4F2270"/>
    <a:srgbClr val="FDFFAB"/>
    <a:srgbClr val="FEFFE7"/>
    <a:srgbClr val="582A04"/>
    <a:srgbClr val="FF6699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56593-87D6-4251-87D5-17F8486AF42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A830D-1A73-4E89-86BC-605E261B6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7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E0ACC4-8DDB-4708-BCCF-0DC826EECCC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____________Microsoft_Office_PowerPoint_97-20032.pp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____________Microsoft_Office_PowerPoint_97-20033.pp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oleObject" Target="../embeddings/____________Microsoft_Office_PowerPoint_97-20034.pp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____________Microsoft_Office_PowerPoint_97-20035.pp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____________Microsoft_Office_PowerPoint_97-20031.pp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AB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60203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Математическая </a:t>
            </a:r>
            <a:r>
              <a:rPr lang="ru-RU" sz="4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карусель. </a:t>
            </a:r>
            <a:endParaRPr lang="ru-RU" sz="4800" b="1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894133"/>
            <a:ext cx="1428760" cy="1160867"/>
          </a:xfrm>
          <a:prstGeom prst="ellipse">
            <a:avLst/>
          </a:prstGeom>
          <a:solidFill>
            <a:srgbClr val="FEFFE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57224" y="3328146"/>
            <a:ext cx="1428760" cy="116086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72330" y="3428999"/>
            <a:ext cx="1428760" cy="11608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358082" y="1928802"/>
            <a:ext cx="1428760" cy="1160868"/>
          </a:xfrm>
          <a:prstGeom prst="ellipse">
            <a:avLst/>
          </a:prstGeom>
          <a:solidFill>
            <a:srgbClr val="FEFFE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496" y="4643446"/>
            <a:ext cx="1357322" cy="1092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stCxn id="4" idx="2"/>
          </p:cNvCxnSpPr>
          <p:nvPr/>
        </p:nvCxnSpPr>
        <p:spPr>
          <a:xfrm rot="10800000" flipV="1">
            <a:off x="1643042" y="1757560"/>
            <a:ext cx="1857388" cy="4569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4" idx="3"/>
            <a:endCxn id="6" idx="7"/>
          </p:cNvCxnSpPr>
          <p:nvPr/>
        </p:nvCxnSpPr>
        <p:spPr>
          <a:xfrm rot="5400000">
            <a:off x="2297739" y="1971142"/>
            <a:ext cx="1306018" cy="174800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611657" y="2817575"/>
            <a:ext cx="2063298" cy="11430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" idx="4"/>
            <a:endCxn id="11" idx="0"/>
          </p:cNvCxnSpPr>
          <p:nvPr/>
        </p:nvCxnSpPr>
        <p:spPr>
          <a:xfrm rot="16200000" flipH="1">
            <a:off x="3507784" y="3472073"/>
            <a:ext cx="2271308" cy="7143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4504764" y="2924732"/>
            <a:ext cx="2134736" cy="8572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9" idx="1"/>
          </p:cNvCxnSpPr>
          <p:nvPr/>
        </p:nvCxnSpPr>
        <p:spPr>
          <a:xfrm>
            <a:off x="5500696" y="2143118"/>
            <a:ext cx="1780871" cy="145588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4" idx="6"/>
            <a:endCxn id="10" idx="1"/>
          </p:cNvCxnSpPr>
          <p:nvPr/>
        </p:nvCxnSpPr>
        <p:spPr>
          <a:xfrm>
            <a:off x="5715008" y="1757561"/>
            <a:ext cx="1852311" cy="3412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500430" y="1142984"/>
            <a:ext cx="2214578" cy="122915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71670" y="4352441"/>
            <a:ext cx="1428760" cy="1160867"/>
          </a:xfrm>
          <a:prstGeom prst="ellipse">
            <a:avLst/>
          </a:prstGeom>
          <a:solidFill>
            <a:srgbClr val="FEFFE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5008" y="4286256"/>
            <a:ext cx="1428760" cy="1160868"/>
          </a:xfrm>
          <a:prstGeom prst="ellipse">
            <a:avLst/>
          </a:prstGeom>
          <a:solidFill>
            <a:srgbClr val="FEFFE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2844" y="2928934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:9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1538" y="442913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·10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28926" y="5286388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-36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57818" y="5286388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15206" y="4500570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·8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43900" y="2857496"/>
            <a:ext cx="10001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+9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43372" y="4643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rot="16200000" flipH="1">
            <a:off x="1000100" y="3143248"/>
            <a:ext cx="285752" cy="1428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6200000" flipH="1">
            <a:off x="1928794" y="4429132"/>
            <a:ext cx="214314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11" idx="1"/>
          </p:cNvCxnSpPr>
          <p:nvPr/>
        </p:nvCxnSpPr>
        <p:spPr>
          <a:xfrm>
            <a:off x="3428992" y="5143512"/>
            <a:ext cx="571504" cy="462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11" idx="3"/>
          </p:cNvCxnSpPr>
          <p:nvPr/>
        </p:nvCxnSpPr>
        <p:spPr>
          <a:xfrm flipV="1">
            <a:off x="5357818" y="5164523"/>
            <a:ext cx="500066" cy="252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8" idx="6"/>
          </p:cNvCxnSpPr>
          <p:nvPr/>
        </p:nvCxnSpPr>
        <p:spPr>
          <a:xfrm flipV="1">
            <a:off x="7143768" y="4500570"/>
            <a:ext cx="357190" cy="36612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5400000" flipH="1" flipV="1">
            <a:off x="7929586" y="3214686"/>
            <a:ext cx="357190" cy="714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143636" y="4429132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2" y="3571876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40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15206" y="2071678"/>
            <a:ext cx="177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49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00232" y="4429132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60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5786" y="3429000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2000240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54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9024" y="147702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МОЛОДЦЫ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4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aphicFrame>
          <p:nvGraphicFramePr>
            <p:cNvPr id="22531" name="Object 3"/>
            <p:cNvGraphicFramePr>
              <a:graphicFrameLocks noChangeAspect="1"/>
            </p:cNvGraphicFramePr>
            <p:nvPr/>
          </p:nvGraphicFramePr>
          <p:xfrm>
            <a:off x="0" y="0"/>
            <a:ext cx="5760" cy="4320"/>
          </p:xfrm>
          <a:graphic>
            <a:graphicData uri="http://schemas.openxmlformats.org/presentationml/2006/ole">
              <p:oleObj spid="_x0000_s3076" r:id="rId4" imgW="4572100" imgH="3428849" progId="PowerPoint.Show.8">
                <p:embed/>
              </p:oleObj>
            </a:graphicData>
          </a:graphic>
        </p:graphicFrame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03350" y="2060575"/>
            <a:ext cx="5686425" cy="4103688"/>
            <a:chOff x="884" y="1298"/>
            <a:chExt cx="3582" cy="2585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5" cstate="email">
              <a:lum bright="-42000" contrast="42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298"/>
              <a:ext cx="3583" cy="25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884" y="1298"/>
              <a:ext cx="3583" cy="25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50825" y="452438"/>
            <a:ext cx="7777163" cy="161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8080C"/>
                </a:solidFill>
                <a:latin typeface="Arial" charset="0"/>
              </a:rPr>
              <a:t> 2.  Расположить транспортир так, чтобы одна из сторон угла проходила через начало отсчета на шкале транспортира ( т. е </a:t>
            </a:r>
            <a:r>
              <a:rPr lang="ru-RU" sz="2800" b="1">
                <a:solidFill>
                  <a:srgbClr val="08080C"/>
                </a:solidFill>
                <a:latin typeface="Arial" charset="0"/>
              </a:rPr>
              <a:t>совместить</a:t>
            </a:r>
            <a:r>
              <a:rPr lang="ru-RU" sz="2400" b="1">
                <a:solidFill>
                  <a:srgbClr val="08080C"/>
                </a:solidFill>
                <a:latin typeface="Arial" charset="0"/>
              </a:rPr>
              <a:t> с 0º).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>
              <a:solidFill>
                <a:srgbClr val="08080C"/>
              </a:solidFill>
              <a:latin typeface="Arial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514975" y="3073400"/>
            <a:ext cx="2617788" cy="1373188"/>
            <a:chOff x="3474" y="1936"/>
            <a:chExt cx="1649" cy="865"/>
          </a:xfrm>
        </p:grpSpPr>
        <p:pic>
          <p:nvPicPr>
            <p:cNvPr id="22538" name="Picture 10"/>
            <p:cNvPicPr>
              <a:picLocks noChangeAspect="1" noChangeArrowheads="1"/>
            </p:cNvPicPr>
            <p:nvPr/>
          </p:nvPicPr>
          <p:blipFill>
            <a:blip r:embed="rId6" cstate="email">
              <a:lum bright="-48000" contrast="54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011"/>
              <a:ext cx="1588" cy="7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 rot="21240000">
              <a:off x="3504" y="2011"/>
              <a:ext cx="1588" cy="7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00" r:id="rId4" imgW="4572100" imgH="3428849" progId="PowerPoint.Show.8">
              <p:embed/>
            </p:oleObj>
          </a:graphicData>
        </a:graphic>
      </p:graphicFrame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4168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8080C"/>
                </a:solidFill>
                <a:latin typeface="Arial" charset="0"/>
              </a:rPr>
              <a:t>3. Найти штрих на шкале, через который проходит вторая сторона.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3625" y="2162175"/>
            <a:ext cx="5060950" cy="3729038"/>
            <a:chOff x="670" y="1362"/>
            <a:chExt cx="3188" cy="2349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5" cstate="email">
              <a:lum bright="-54000" contrast="72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1362"/>
              <a:ext cx="3189" cy="2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670" y="1362"/>
              <a:ext cx="3189" cy="2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71938" y="1652588"/>
            <a:ext cx="2708275" cy="1771650"/>
            <a:chOff x="2565" y="1041"/>
            <a:chExt cx="1706" cy="1116"/>
          </a:xfrm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6" cstate="email">
              <a:lum bright="-24000" contrast="42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1117"/>
              <a:ext cx="1622" cy="9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 rot="21240000">
              <a:off x="2607" y="1117"/>
              <a:ext cx="1622" cy="9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DFFAB">
                <a:alpha val="67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1428736"/>
            <a:ext cx="7429552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endParaRPr lang="ru-RU" b="1" dirty="0"/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1. Совместить вершину угла с центром на транспортире.</a:t>
            </a: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2. Один из лучей совместить с нулевой отметкой на транспортире.</a:t>
            </a: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3. Посмотреть, через какую отметку проходит другой луч, и назвать градусную меру угла.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9236" y="5000636"/>
            <a:ext cx="1376661" cy="15859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488" y="500042"/>
            <a:ext cx="328699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Алгоритм:</a:t>
            </a:r>
            <a:endParaRPr lang="ru-RU" sz="5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EFFE7">
                <a:alpha val="46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85728"/>
            <a:ext cx="64076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Измерение углов транспортиром.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00364" y="2643182"/>
            <a:ext cx="4643470" cy="3545641"/>
            <a:chOff x="3000364" y="2643182"/>
            <a:chExt cx="4643470" cy="3545641"/>
          </a:xfrm>
        </p:grpSpPr>
        <p:sp>
          <p:nvSpPr>
            <p:cNvPr id="11" name="TextBox 10"/>
            <p:cNvSpPr txBox="1"/>
            <p:nvPr/>
          </p:nvSpPr>
          <p:spPr>
            <a:xfrm>
              <a:off x="3000364" y="5357826"/>
              <a:ext cx="114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214678" y="2643182"/>
              <a:ext cx="4429156" cy="2643206"/>
              <a:chOff x="1357290" y="3143248"/>
              <a:chExt cx="3000396" cy="1857388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357290" y="5000636"/>
                <a:ext cx="3000396" cy="0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1357290" y="3143248"/>
                <a:ext cx="2286016" cy="1857388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Прямоугольник 13"/>
          <p:cNvSpPr/>
          <p:nvPr/>
        </p:nvSpPr>
        <p:spPr>
          <a:xfrm>
            <a:off x="6429388" y="4286256"/>
            <a:ext cx="114300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ru-RU" sz="4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00100" y="2143116"/>
            <a:ext cx="5286412" cy="3831393"/>
            <a:chOff x="1000100" y="2143116"/>
            <a:chExt cx="5286412" cy="383139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00100" y="2143116"/>
              <a:ext cx="4429156" cy="3000396"/>
              <a:chOff x="3214678" y="2214554"/>
              <a:chExt cx="4429156" cy="300039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214678" y="5214950"/>
                <a:ext cx="4429156" cy="0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6200000" flipV="1">
                <a:off x="5286380" y="2857496"/>
                <a:ext cx="3000396" cy="1714512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5143504" y="5143512"/>
              <a:ext cx="114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3" name="Picture 7" descr="Картинка 106 из 144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844" t="20532" r="8745" b="24715"/>
          <a:stretch>
            <a:fillRect/>
          </a:stretch>
        </p:blipFill>
        <p:spPr bwMode="auto">
          <a:xfrm>
            <a:off x="357158" y="2643182"/>
            <a:ext cx="5837081" cy="3786214"/>
          </a:xfrm>
          <a:prstGeom prst="rect">
            <a:avLst/>
          </a:prstGeom>
          <a:noFill/>
        </p:spPr>
      </p:pic>
      <p:pic>
        <p:nvPicPr>
          <p:cNvPr id="25" name="Picture 7" descr="Картинка 106 из 144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844" t="20532" r="8745" b="24715"/>
          <a:stretch>
            <a:fillRect/>
          </a:stretch>
        </p:blipFill>
        <p:spPr bwMode="auto">
          <a:xfrm>
            <a:off x="2571736" y="2500306"/>
            <a:ext cx="5837081" cy="378621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28794" y="4071942"/>
            <a:ext cx="105246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ru-RU" sz="4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aphicFrame>
          <p:nvGraphicFramePr>
            <p:cNvPr id="26627" name="Object 3"/>
            <p:cNvGraphicFramePr>
              <a:graphicFrameLocks noChangeAspect="1"/>
            </p:cNvGraphicFramePr>
            <p:nvPr/>
          </p:nvGraphicFramePr>
          <p:xfrm>
            <a:off x="0" y="0"/>
            <a:ext cx="5760" cy="4320"/>
          </p:xfrm>
          <a:graphic>
            <a:graphicData uri="http://schemas.openxmlformats.org/presentationml/2006/ole">
              <p:oleObj spid="_x0000_s6148" r:id="rId4" imgW="4012678" imgH="3425409" progId="PowerPoint.Show.8">
                <p:embed/>
              </p:oleObj>
            </a:graphicData>
          </a:graphic>
        </p:graphicFrame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204104" y="3000372"/>
            <a:ext cx="1582738" cy="1582737"/>
            <a:chOff x="4014" y="2069"/>
            <a:chExt cx="997" cy="997"/>
          </a:xfrm>
        </p:grpSpPr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5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4014" y="2069"/>
              <a:ext cx="998" cy="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4014" y="2069"/>
              <a:ext cx="998" cy="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9750" y="0"/>
            <a:ext cx="7845425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660066"/>
                </a:solidFill>
              </a:rPr>
              <a:t>Найдите ошибки при измерении углов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email">
            <a:lum bright="-60000" contrast="66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679950" cy="25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 cstate="email">
            <a:lum bright="-54000" contrast="72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4961"/>
            <a:ext cx="457200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8" cstate="email">
            <a:lum bright="-42000" contrast="6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000372"/>
            <a:ext cx="4608512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5">
            <a:lum bright="-12000" contrast="24000"/>
          </a:blip>
          <a:srcRect/>
          <a:stretch>
            <a:fillRect/>
          </a:stretch>
        </p:blipFill>
        <p:spPr bwMode="auto">
          <a:xfrm>
            <a:off x="971550" y="3000372"/>
            <a:ext cx="165735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357422" y="5302250"/>
            <a:ext cx="1725612" cy="1555750"/>
            <a:chOff x="2699" y="3339"/>
            <a:chExt cx="1087" cy="980"/>
          </a:xfrm>
        </p:grpSpPr>
        <p:pic>
          <p:nvPicPr>
            <p:cNvPr id="26638" name="Picture 14"/>
            <p:cNvPicPr>
              <a:picLocks noChangeAspect="1" noChangeArrowheads="1"/>
            </p:cNvPicPr>
            <p:nvPr/>
          </p:nvPicPr>
          <p:blipFill>
            <a:blip r:embed="rId5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2699" y="3339"/>
              <a:ext cx="1088" cy="9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2699" y="3339"/>
              <a:ext cx="1088" cy="9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3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xit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Effect">
                      <p:stCondLst>
                        <p:cond delay="indefinite"/>
                      </p:stCondLst>
                      <p:childTnLst>
                        <p:par>
                          <p:cTn id="3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FDFFAB">
                <a:alpha val="67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14356"/>
            <a:ext cx="621510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i="1" u="sng" dirty="0">
                <a:solidFill>
                  <a:srgbClr val="CC0000"/>
                </a:solidFill>
                <a:latin typeface="Comic Sans MS" pitchFamily="66" charset="0"/>
              </a:rPr>
              <a:t>Физкультминутка </a:t>
            </a:r>
            <a:r>
              <a:rPr lang="en-US" sz="4400" b="1" i="1" u="sng" dirty="0">
                <a:solidFill>
                  <a:srgbClr val="CC0000"/>
                </a:solidFill>
                <a:latin typeface="Comic Sans MS" pitchFamily="66" charset="0"/>
              </a:rPr>
              <a:t>«</a:t>
            </a:r>
            <a:r>
              <a:rPr lang="ru-RU" sz="4400" b="1" i="1" u="sng" dirty="0">
                <a:solidFill>
                  <a:srgbClr val="CC0000"/>
                </a:solidFill>
                <a:latin typeface="Comic Sans MS" pitchFamily="66" charset="0"/>
              </a:rPr>
              <a:t>Истинно — ложно</a:t>
            </a:r>
            <a:r>
              <a:rPr lang="en-US" sz="4400" b="1" i="1" u="sng" dirty="0">
                <a:solidFill>
                  <a:srgbClr val="CC0000"/>
                </a:solidFill>
                <a:latin typeface="Comic Sans MS" pitchFamily="66" charset="0"/>
              </a:rPr>
              <a:t>»</a:t>
            </a:r>
            <a:endParaRPr lang="ru-RU" sz="4400" b="1" i="1" u="sng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Картинка 24 из 115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5286412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619 из 144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929066"/>
            <a:ext cx="228601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00100" y="6072206"/>
            <a:ext cx="8143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</a:rPr>
              <a:t>11)  Тупой угол больше прямого, но меньше развернутого.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857232"/>
            <a:ext cx="541022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</a:rPr>
              <a:t>НАЙДИТЕ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</a:rPr>
              <a:t>НЕВЕРНЫЕ ВЫСКАЗЫВАНИЯ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285860"/>
            <a:ext cx="575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1)  Углы измеряют с помощью линейки.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785926"/>
            <a:ext cx="6473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2)  Углы измеряют с помощью транспортира.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214554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3)  Единицы измерения углов - килограммы.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643182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4)  Единицы измерения углов - градусы.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071810"/>
            <a:ext cx="7858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)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Развернутый угол имеет градусную меру 180°.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3500438"/>
            <a:ext cx="5461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6)   Острый угол меньше развернутого.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000504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7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)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Прямой угол имеет градусную меру 90°.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4500570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8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)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Тупой угол больше развернутого.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072074"/>
            <a:ext cx="5283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9)  Острый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угол меньше прямого.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5572140"/>
            <a:ext cx="4711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10)  Прямой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угол больше тупого.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3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69900" indent="-468313">
              <a:spcBef>
                <a:spcPts val="700"/>
              </a:spcBef>
              <a:buClrTx/>
              <a:buFontTx/>
              <a:buNone/>
              <a:tabLst>
                <a:tab pos="1039813" algn="l"/>
                <a:tab pos="1954213" algn="l"/>
                <a:tab pos="2868613" algn="l"/>
                <a:tab pos="3783013" algn="l"/>
                <a:tab pos="4697413" algn="l"/>
                <a:tab pos="5611813" algn="l"/>
                <a:tab pos="6526213" algn="l"/>
                <a:tab pos="7440613" algn="l"/>
                <a:tab pos="8355013" algn="l"/>
                <a:tab pos="9269413" algn="l"/>
                <a:tab pos="10183813" algn="l"/>
              </a:tabLst>
            </a:pPr>
            <a:r>
              <a:rPr lang="ru-RU" sz="2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87" y="-142900"/>
            <a:ext cx="9142413" cy="6856413"/>
            <a:chOff x="0" y="0"/>
            <a:chExt cx="5759" cy="4319"/>
          </a:xfrm>
        </p:grpSpPr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0" y="0"/>
            <a:ext cx="5760" cy="4320"/>
          </p:xfrm>
          <a:graphic>
            <a:graphicData uri="http://schemas.openxmlformats.org/presentationml/2006/ole">
              <p:oleObj spid="_x0000_s1028" r:id="rId4" imgW="4572100" imgH="3428849" progId="PowerPoint.Show.8">
                <p:embed/>
              </p:oleObj>
            </a:graphicData>
          </a:graphic>
        </p:graphicFrame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00175" y="260350"/>
            <a:ext cx="583565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i="1" dirty="0">
                <a:solidFill>
                  <a:srgbClr val="660066"/>
                </a:solidFill>
              </a:rPr>
              <a:t>Практическая работа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14348" y="1000108"/>
            <a:ext cx="522672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Arial" charset="0"/>
              </a:rPr>
              <a:t>Измерьте градусную меру угла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Arial" charset="0"/>
              </a:rPr>
              <a:t>при помощи транспортира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857364"/>
            <a:ext cx="750099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6" cstate="email">
            <a:lum bright="-48000" contrast="54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786322"/>
            <a:ext cx="2665413" cy="194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clickEffect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78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-24"/>
            <a:ext cx="71438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solidFill>
                  <a:srgbClr val="0066FF"/>
                </a:solidFill>
                <a:latin typeface="Comic Sans MS" pitchFamily="66" charset="0"/>
              </a:rPr>
              <a:t>Самостоятельная </a:t>
            </a:r>
            <a:r>
              <a:rPr lang="ru-RU" sz="4400" b="1" dirty="0">
                <a:solidFill>
                  <a:srgbClr val="0066FF"/>
                </a:solidFill>
                <a:latin typeface="Comic Sans MS" pitchFamily="66" charset="0"/>
              </a:rPr>
              <a:t>работа по </a:t>
            </a:r>
            <a:r>
              <a:rPr lang="ru-RU" sz="4400" b="1" dirty="0" smtClean="0">
                <a:solidFill>
                  <a:srgbClr val="0066FF"/>
                </a:solidFill>
                <a:latin typeface="Comic Sans MS" pitchFamily="66" charset="0"/>
              </a:rPr>
              <a:t>карточкам.</a:t>
            </a:r>
            <a:endParaRPr lang="ru-RU" sz="440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86903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>
                <a:solidFill>
                  <a:srgbClr val="FF6699"/>
                </a:solidFill>
                <a:latin typeface="Comic Sans MS" pitchFamily="66" charset="0"/>
              </a:rPr>
              <a:t>1 </a:t>
            </a:r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643050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>
                <a:solidFill>
                  <a:srgbClr val="FF6699"/>
                </a:solidFill>
                <a:latin typeface="Comic Sans MS" pitchFamily="66" charset="0"/>
              </a:rPr>
              <a:t>2 </a:t>
            </a:r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7050" y="1252823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Задание: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071678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ИЗМЕРЬТЕ ВЕЛИЧИНУ 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УГЛОВ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РАКЕТЫ.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2071678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ИЗМЕРЬТЕ ВЕЛИЧИНУ 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УГЛОВ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СОЛНЫШКА.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065" y="3714728"/>
            <a:ext cx="332093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3071802" y="2786058"/>
            <a:ext cx="2820949" cy="3882666"/>
            <a:chOff x="1839" y="981"/>
            <a:chExt cx="2220" cy="3175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2790" y="981"/>
              <a:ext cx="1269" cy="691"/>
            </a:xfrm>
            <a:prstGeom prst="rtTriangl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4"/>
            <p:cNvSpPr>
              <a:spLocks noChangeArrowheads="1"/>
            </p:cNvSpPr>
            <p:nvPr/>
          </p:nvSpPr>
          <p:spPr bwMode="auto">
            <a:xfrm>
              <a:off x="1917" y="2983"/>
              <a:ext cx="1665" cy="1173"/>
            </a:xfrm>
            <a:custGeom>
              <a:avLst/>
              <a:gdLst>
                <a:gd name="T0" fmla="*/ 1457 w 21600"/>
                <a:gd name="T1" fmla="*/ 587 h 21600"/>
                <a:gd name="T2" fmla="*/ 833 w 21600"/>
                <a:gd name="T3" fmla="*/ 1173 h 21600"/>
                <a:gd name="T4" fmla="*/ 208 w 21600"/>
                <a:gd name="T5" fmla="*/ 587 h 21600"/>
                <a:gd name="T6" fmla="*/ 833 w 21600"/>
                <a:gd name="T7" fmla="*/ 0 h 21600"/>
                <a:gd name="T8" fmla="*/ 4502 w 21600"/>
                <a:gd name="T9" fmla="*/ 4493 h 21600"/>
                <a:gd name="T10" fmla="*/ 17098 w 21600"/>
                <a:gd name="T11" fmla="*/ 171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A3DC"/>
            </a:solidFill>
            <a:ln w="936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2709" y="1946"/>
              <a:ext cx="1" cy="10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2550" y="1740"/>
              <a:ext cx="318" cy="277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 rot="19920000">
              <a:off x="2154" y="1188"/>
              <a:ext cx="554" cy="552"/>
            </a:xfrm>
            <a:prstGeom prst="flowChartMerg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 rot="4680000">
              <a:off x="1708" y="1525"/>
              <a:ext cx="897" cy="63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 rot="18060000">
              <a:off x="2702" y="1768"/>
              <a:ext cx="966" cy="63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 rot="1380000">
              <a:off x="2155" y="2017"/>
              <a:ext cx="554" cy="759"/>
            </a:xfrm>
            <a:prstGeom prst="flowChartDecision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1" dirty="0">
                <a:solidFill>
                  <a:srgbClr val="08080C"/>
                </a:solidFill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2790" y="1465"/>
              <a:ext cx="316" cy="207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7 h 21600"/>
                <a:gd name="T4" fmla="*/ 0 w 21600"/>
                <a:gd name="T5" fmla="*/ 2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 flipH="1">
              <a:off x="2426" y="1480"/>
              <a:ext cx="228" cy="190"/>
            </a:xfrm>
            <a:custGeom>
              <a:avLst/>
              <a:gdLst>
                <a:gd name="T0" fmla="*/ 95 w 20694"/>
                <a:gd name="T1" fmla="*/ 0 h 19789"/>
                <a:gd name="T2" fmla="*/ 228 w 20694"/>
                <a:gd name="T3" fmla="*/ 131 h 19789"/>
                <a:gd name="T4" fmla="*/ 0 w 20694"/>
                <a:gd name="T5" fmla="*/ 190 h 19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4" h="19789" fill="none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</a:path>
                <a:path w="20694" h="19789" stroke="0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  <a:lnTo>
                    <a:pt x="0" y="19789"/>
                  </a:lnTo>
                  <a:lnTo>
                    <a:pt x="8657" y="-1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13"/>
            <p:cNvSpPr>
              <a:spLocks noChangeArrowheads="1"/>
            </p:cNvSpPr>
            <p:nvPr/>
          </p:nvSpPr>
          <p:spPr bwMode="auto">
            <a:xfrm>
              <a:off x="1882" y="2069"/>
              <a:ext cx="238" cy="68"/>
            </a:xfrm>
            <a:custGeom>
              <a:avLst/>
              <a:gdLst>
                <a:gd name="T0" fmla="*/ 0 w 21600"/>
                <a:gd name="T1" fmla="*/ 0 h 21600"/>
                <a:gd name="T2" fmla="*/ 238 w 21600"/>
                <a:gd name="T3" fmla="*/ 68 h 21600"/>
                <a:gd name="T4" fmla="*/ 0 w 21600"/>
                <a:gd name="T5" fmla="*/ 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2234" y="2499"/>
              <a:ext cx="238" cy="139"/>
            </a:xfrm>
            <a:custGeom>
              <a:avLst/>
              <a:gdLst>
                <a:gd name="T0" fmla="*/ 0 w 21600"/>
                <a:gd name="T1" fmla="*/ 0 h 21600"/>
                <a:gd name="T2" fmla="*/ 238 w 21600"/>
                <a:gd name="T3" fmla="*/ 139 h 21600"/>
                <a:gd name="T4" fmla="*/ 0 w 21600"/>
                <a:gd name="T5" fmla="*/ 1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3107" y="2387"/>
              <a:ext cx="237" cy="70"/>
            </a:xfrm>
            <a:custGeom>
              <a:avLst/>
              <a:gdLst>
                <a:gd name="T0" fmla="*/ 0 w 21600"/>
                <a:gd name="T1" fmla="*/ 0 h 21600"/>
                <a:gd name="T2" fmla="*/ 237 w 21600"/>
                <a:gd name="T3" fmla="*/ 70 h 21600"/>
                <a:gd name="T4" fmla="*/ 0 w 21600"/>
                <a:gd name="T5" fmla="*/ 7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16"/>
            <p:cNvSpPr>
              <a:spLocks noChangeArrowheads="1"/>
            </p:cNvSpPr>
            <p:nvPr/>
          </p:nvSpPr>
          <p:spPr bwMode="auto">
            <a:xfrm>
              <a:off x="2259" y="3949"/>
              <a:ext cx="316" cy="207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7 h 21600"/>
                <a:gd name="T4" fmla="*/ 0 w 21600"/>
                <a:gd name="T5" fmla="*/ 2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17"/>
            <p:cNvSpPr>
              <a:spLocks noChangeArrowheads="1"/>
            </p:cNvSpPr>
            <p:nvPr/>
          </p:nvSpPr>
          <p:spPr bwMode="auto">
            <a:xfrm rot="12060000">
              <a:off x="3185" y="3052"/>
              <a:ext cx="316" cy="206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6 h 21600"/>
                <a:gd name="T4" fmla="*/ 0 w 21600"/>
                <a:gd name="T5" fmla="*/ 2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7143768" y="1357298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3 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71802" y="2214554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ИЗМЕРЬТЕ ВЕЛИЧИНУ 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УГЛОВ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ЦВЕТКА.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71406" y="3736618"/>
            <a:ext cx="2714676" cy="3121382"/>
            <a:chOff x="2500298" y="1785926"/>
            <a:chExt cx="4071966" cy="4907332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1785926"/>
              <a:ext cx="4071966" cy="49073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Равнобедренный треугольник 36"/>
            <p:cNvSpPr/>
            <p:nvPr/>
          </p:nvSpPr>
          <p:spPr>
            <a:xfrm rot="9064255">
              <a:off x="5211356" y="5195930"/>
              <a:ext cx="323406" cy="9591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rot="12981883">
              <a:off x="3371690" y="4846344"/>
              <a:ext cx="532938" cy="9456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1">
                <a:lumMod val="20000"/>
                <a:lumOff val="80000"/>
                <a:alpha val="32000"/>
              </a:schemeClr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000100" y="71414"/>
            <a:ext cx="7143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Comic Sans MS" pitchFamily="66" charset="0"/>
              </a:rPr>
              <a:t>Проверяем</a:t>
            </a:r>
            <a:endParaRPr lang="ru-RU" sz="44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14744" y="785794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1 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4064003" y="2214554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latin typeface="Comic Sans MS" pitchFamily="66" charset="0"/>
              </a:rPr>
              <a:t>90</a:t>
            </a:r>
            <a:r>
              <a:rPr lang="en-US" sz="2400" b="1" dirty="0" smtClean="0"/>
              <a:t>°</a:t>
            </a:r>
            <a:endParaRPr lang="en-US" sz="2400" b="1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271599"/>
            <a:ext cx="4714908" cy="565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4079879" y="1785926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90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3062278" y="3965286"/>
            <a:ext cx="1081094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38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2928926" y="4251038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53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3365499" y="5000636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30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3651251" y="5322608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35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4508507" y="5286388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40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3794127" y="4251038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90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151449" y="5214950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15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500562" y="1965022"/>
            <a:ext cx="992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8080C"/>
                </a:solidFill>
              </a:rPr>
              <a:t>135</a:t>
            </a:r>
            <a:r>
              <a:rPr lang="en-US" sz="2400" b="1" dirty="0" smtClean="0">
                <a:solidFill>
                  <a:srgbClr val="08080C"/>
                </a:solidFill>
              </a:rPr>
              <a:t>°</a:t>
            </a:r>
            <a:endParaRPr lang="en-US" sz="2400" b="1" dirty="0">
              <a:solidFill>
                <a:srgbClr val="08080C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EFFE7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425318" y="3857628"/>
            <a:ext cx="6467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143240" y="2571744"/>
            <a:ext cx="2714644" cy="26728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332108" y="3346676"/>
            <a:ext cx="360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9" name="Прямая соединительная линия 58"/>
          <p:cNvCxnSpPr>
            <a:endCxn id="36" idx="6"/>
          </p:cNvCxnSpPr>
          <p:nvPr/>
        </p:nvCxnSpPr>
        <p:spPr>
          <a:xfrm flipV="1">
            <a:off x="4500562" y="3908175"/>
            <a:ext cx="1357322" cy="20891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36" idx="7"/>
          </p:cNvCxnSpPr>
          <p:nvPr/>
        </p:nvCxnSpPr>
        <p:spPr>
          <a:xfrm rot="5400000" flipH="1" flipV="1">
            <a:off x="4497502" y="2966236"/>
            <a:ext cx="965891" cy="95977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 flipH="1" flipV="1">
            <a:off x="3143240" y="3908174"/>
            <a:ext cx="1357322" cy="208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19413" y="1557338"/>
            <a:ext cx="3524250" cy="5040313"/>
            <a:chOff x="1839" y="981"/>
            <a:chExt cx="2220" cy="3175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2790" y="981"/>
              <a:ext cx="1269" cy="691"/>
            </a:xfrm>
            <a:prstGeom prst="rtTriangl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 noChangeArrowheads="1"/>
            </p:cNvSpPr>
            <p:nvPr/>
          </p:nvSpPr>
          <p:spPr bwMode="auto">
            <a:xfrm>
              <a:off x="1917" y="2983"/>
              <a:ext cx="1665" cy="1173"/>
            </a:xfrm>
            <a:custGeom>
              <a:avLst/>
              <a:gdLst>
                <a:gd name="T0" fmla="*/ 1457 w 21600"/>
                <a:gd name="T1" fmla="*/ 587 h 21600"/>
                <a:gd name="T2" fmla="*/ 833 w 21600"/>
                <a:gd name="T3" fmla="*/ 1173 h 21600"/>
                <a:gd name="T4" fmla="*/ 208 w 21600"/>
                <a:gd name="T5" fmla="*/ 587 h 21600"/>
                <a:gd name="T6" fmla="*/ 833 w 21600"/>
                <a:gd name="T7" fmla="*/ 0 h 21600"/>
                <a:gd name="T8" fmla="*/ 4502 w 21600"/>
                <a:gd name="T9" fmla="*/ 4493 h 21600"/>
                <a:gd name="T10" fmla="*/ 17098 w 21600"/>
                <a:gd name="T11" fmla="*/ 171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A3DC"/>
            </a:solidFill>
            <a:ln w="936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 flipV="1">
              <a:off x="2709" y="1946"/>
              <a:ext cx="1" cy="10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2550" y="1740"/>
              <a:ext cx="318" cy="277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 rot="19920000">
              <a:off x="2154" y="1188"/>
              <a:ext cx="554" cy="552"/>
            </a:xfrm>
            <a:prstGeom prst="flowChartMerg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8" name="AutoShape 8"/>
            <p:cNvSpPr>
              <a:spLocks noChangeArrowheads="1"/>
            </p:cNvSpPr>
            <p:nvPr/>
          </p:nvSpPr>
          <p:spPr bwMode="auto">
            <a:xfrm rot="4680000">
              <a:off x="1708" y="1525"/>
              <a:ext cx="897" cy="63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 rot="18060000">
              <a:off x="2702" y="1768"/>
              <a:ext cx="966" cy="63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 rot="1380000">
              <a:off x="2155" y="2017"/>
              <a:ext cx="554" cy="759"/>
            </a:xfrm>
            <a:prstGeom prst="flowChartDecision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 dirty="0" smtClean="0">
                  <a:solidFill>
                    <a:srgbClr val="08080C"/>
                  </a:solidFill>
                </a:rPr>
                <a:t>72</a:t>
              </a:r>
              <a:r>
                <a:rPr lang="en-US" sz="1800" b="1" dirty="0" smtClean="0">
                  <a:solidFill>
                    <a:srgbClr val="08080C"/>
                  </a:solidFill>
                </a:rPr>
                <a:t>°</a:t>
              </a:r>
              <a:endParaRPr lang="en-US" sz="1800" b="1" dirty="0">
                <a:solidFill>
                  <a:srgbClr val="08080C"/>
                </a:solidFill>
              </a:endParaRPr>
            </a:p>
          </p:txBody>
        </p:sp>
        <p:sp>
          <p:nvSpPr>
            <p:cNvPr id="30731" name="Freeform 11"/>
            <p:cNvSpPr>
              <a:spLocks noChangeArrowheads="1"/>
            </p:cNvSpPr>
            <p:nvPr/>
          </p:nvSpPr>
          <p:spPr bwMode="auto">
            <a:xfrm>
              <a:off x="2790" y="1465"/>
              <a:ext cx="316" cy="207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7 h 21600"/>
                <a:gd name="T4" fmla="*/ 0 w 21600"/>
                <a:gd name="T5" fmla="*/ 2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 noChangeArrowheads="1"/>
            </p:cNvSpPr>
            <p:nvPr/>
          </p:nvSpPr>
          <p:spPr bwMode="auto">
            <a:xfrm flipH="1">
              <a:off x="2426" y="1480"/>
              <a:ext cx="228" cy="190"/>
            </a:xfrm>
            <a:custGeom>
              <a:avLst/>
              <a:gdLst>
                <a:gd name="T0" fmla="*/ 95 w 20694"/>
                <a:gd name="T1" fmla="*/ 0 h 19789"/>
                <a:gd name="T2" fmla="*/ 228 w 20694"/>
                <a:gd name="T3" fmla="*/ 131 h 19789"/>
                <a:gd name="T4" fmla="*/ 0 w 20694"/>
                <a:gd name="T5" fmla="*/ 190 h 19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4" h="19789" fill="none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</a:path>
                <a:path w="20694" h="19789" stroke="0" extrusionOk="0">
                  <a:moveTo>
                    <a:pt x="8657" y="-1"/>
                  </a:moveTo>
                  <a:cubicBezTo>
                    <a:pt x="14473" y="2544"/>
                    <a:pt x="18875" y="7517"/>
                    <a:pt x="20694" y="13599"/>
                  </a:cubicBezTo>
                  <a:lnTo>
                    <a:pt x="0" y="19789"/>
                  </a:lnTo>
                  <a:lnTo>
                    <a:pt x="8657" y="-1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3" name="Freeform 13"/>
            <p:cNvSpPr>
              <a:spLocks noChangeArrowheads="1"/>
            </p:cNvSpPr>
            <p:nvPr/>
          </p:nvSpPr>
          <p:spPr bwMode="auto">
            <a:xfrm>
              <a:off x="1882" y="2069"/>
              <a:ext cx="238" cy="68"/>
            </a:xfrm>
            <a:custGeom>
              <a:avLst/>
              <a:gdLst>
                <a:gd name="T0" fmla="*/ 0 w 21600"/>
                <a:gd name="T1" fmla="*/ 0 h 21600"/>
                <a:gd name="T2" fmla="*/ 238 w 21600"/>
                <a:gd name="T3" fmla="*/ 68 h 21600"/>
                <a:gd name="T4" fmla="*/ 0 w 21600"/>
                <a:gd name="T5" fmla="*/ 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4" name="Freeform 14"/>
            <p:cNvSpPr>
              <a:spLocks noChangeArrowheads="1"/>
            </p:cNvSpPr>
            <p:nvPr/>
          </p:nvSpPr>
          <p:spPr bwMode="auto">
            <a:xfrm>
              <a:off x="2234" y="2499"/>
              <a:ext cx="238" cy="139"/>
            </a:xfrm>
            <a:custGeom>
              <a:avLst/>
              <a:gdLst>
                <a:gd name="T0" fmla="*/ 0 w 21600"/>
                <a:gd name="T1" fmla="*/ 0 h 21600"/>
                <a:gd name="T2" fmla="*/ 238 w 21600"/>
                <a:gd name="T3" fmla="*/ 139 h 21600"/>
                <a:gd name="T4" fmla="*/ 0 w 21600"/>
                <a:gd name="T5" fmla="*/ 13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5" name="Freeform 15"/>
            <p:cNvSpPr>
              <a:spLocks noChangeArrowheads="1"/>
            </p:cNvSpPr>
            <p:nvPr/>
          </p:nvSpPr>
          <p:spPr bwMode="auto">
            <a:xfrm>
              <a:off x="3107" y="2387"/>
              <a:ext cx="237" cy="70"/>
            </a:xfrm>
            <a:custGeom>
              <a:avLst/>
              <a:gdLst>
                <a:gd name="T0" fmla="*/ 0 w 21600"/>
                <a:gd name="T1" fmla="*/ 0 h 21600"/>
                <a:gd name="T2" fmla="*/ 237 w 21600"/>
                <a:gd name="T3" fmla="*/ 70 h 21600"/>
                <a:gd name="T4" fmla="*/ 0 w 21600"/>
                <a:gd name="T5" fmla="*/ 7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6" name="Freeform 16"/>
            <p:cNvSpPr>
              <a:spLocks noChangeArrowheads="1"/>
            </p:cNvSpPr>
            <p:nvPr/>
          </p:nvSpPr>
          <p:spPr bwMode="auto">
            <a:xfrm>
              <a:off x="2250" y="3949"/>
              <a:ext cx="316" cy="207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7 h 21600"/>
                <a:gd name="T4" fmla="*/ 0 w 21600"/>
                <a:gd name="T5" fmla="*/ 2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7" name="Freeform 17"/>
            <p:cNvSpPr>
              <a:spLocks noChangeArrowheads="1"/>
            </p:cNvSpPr>
            <p:nvPr/>
          </p:nvSpPr>
          <p:spPr bwMode="auto">
            <a:xfrm rot="12060000">
              <a:off x="3185" y="3052"/>
              <a:ext cx="316" cy="206"/>
            </a:xfrm>
            <a:custGeom>
              <a:avLst/>
              <a:gdLst>
                <a:gd name="T0" fmla="*/ 0 w 21600"/>
                <a:gd name="T1" fmla="*/ 0 h 21600"/>
                <a:gd name="T2" fmla="*/ 316 w 21600"/>
                <a:gd name="T3" fmla="*/ 206 h 21600"/>
                <a:gd name="T4" fmla="*/ 0 w 21600"/>
                <a:gd name="T5" fmla="*/ 2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016" y="1389"/>
              <a:ext cx="63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>
                  <a:solidFill>
                    <a:srgbClr val="08080C"/>
                  </a:solidFill>
                </a:rPr>
                <a:t>90</a:t>
              </a:r>
              <a:r>
                <a:rPr lang="en-US" sz="1800" b="1">
                  <a:solidFill>
                    <a:srgbClr val="08080C"/>
                  </a:solidFill>
                </a:rPr>
                <a:t>°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2154" y="1298"/>
              <a:ext cx="62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 dirty="0">
                  <a:solidFill>
                    <a:srgbClr val="08080C"/>
                  </a:solidFill>
                </a:rPr>
                <a:t>5</a:t>
              </a:r>
              <a:r>
                <a:rPr lang="ru-RU" sz="1800" b="1" dirty="0" smtClean="0">
                  <a:solidFill>
                    <a:srgbClr val="08080C"/>
                  </a:solidFill>
                </a:rPr>
                <a:t>3</a:t>
              </a:r>
              <a:r>
                <a:rPr lang="en-US" sz="1800" b="1" dirty="0">
                  <a:solidFill>
                    <a:srgbClr val="08080C"/>
                  </a:solidFill>
                </a:rPr>
                <a:t>°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1916" y="1813"/>
              <a:ext cx="308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b="1" dirty="0" smtClean="0">
                  <a:solidFill>
                    <a:srgbClr val="08080C"/>
                  </a:solidFill>
                </a:rPr>
                <a:t>54</a:t>
              </a:r>
              <a:r>
                <a:rPr lang="en-US" sz="1800" b="1" dirty="0" smtClean="0">
                  <a:solidFill>
                    <a:srgbClr val="08080C"/>
                  </a:solidFill>
                </a:rPr>
                <a:t>°</a:t>
              </a:r>
              <a:endParaRPr lang="en-US" sz="1800" b="1" dirty="0">
                <a:solidFill>
                  <a:srgbClr val="08080C"/>
                </a:solidFill>
              </a:endParaRP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3061" y="2160"/>
              <a:ext cx="54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dirty="0" smtClean="0">
                  <a:solidFill>
                    <a:srgbClr val="08080C"/>
                  </a:solidFill>
                </a:rPr>
                <a:t>50</a:t>
              </a:r>
              <a:r>
                <a:rPr lang="en-US" sz="1800" b="1" dirty="0" smtClean="0">
                  <a:solidFill>
                    <a:srgbClr val="08080C"/>
                  </a:solidFill>
                </a:rPr>
                <a:t>°</a:t>
              </a:r>
              <a:endParaRPr lang="en-US" sz="1800" b="1" dirty="0">
                <a:solidFill>
                  <a:srgbClr val="08080C"/>
                </a:solidFill>
              </a:endParaRPr>
            </a:p>
          </p:txBody>
        </p:sp>
        <p:sp>
          <p:nvSpPr>
            <p:cNvPr id="30742" name="Text Box 22"/>
            <p:cNvSpPr txBox="1">
              <a:spLocks noChangeArrowheads="1"/>
            </p:cNvSpPr>
            <p:nvPr/>
          </p:nvSpPr>
          <p:spPr bwMode="auto">
            <a:xfrm>
              <a:off x="2881" y="3067"/>
              <a:ext cx="315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dirty="0" smtClean="0">
                  <a:solidFill>
                    <a:srgbClr val="08080C"/>
                  </a:solidFill>
                </a:rPr>
                <a:t>70</a:t>
              </a:r>
              <a:r>
                <a:rPr lang="en-US" sz="1800" b="1" dirty="0" smtClean="0">
                  <a:solidFill>
                    <a:srgbClr val="08080C"/>
                  </a:solidFill>
                </a:rPr>
                <a:t>°</a:t>
              </a:r>
              <a:endParaRPr lang="en-US" sz="1800" b="1" dirty="0">
                <a:solidFill>
                  <a:srgbClr val="08080C"/>
                </a:solidFill>
              </a:endParaRPr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2460" y="3763"/>
              <a:ext cx="46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>
                  <a:solidFill>
                    <a:srgbClr val="08080C"/>
                  </a:solidFill>
                </a:rPr>
                <a:t>110</a:t>
              </a:r>
              <a:r>
                <a:rPr lang="en-US" sz="1800" b="1">
                  <a:solidFill>
                    <a:srgbClr val="08080C"/>
                  </a:solidFill>
                </a:rPr>
                <a:t>°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00100" y="214290"/>
            <a:ext cx="7143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Comic Sans MS" pitchFamily="66" charset="0"/>
              </a:rPr>
              <a:t>Проверяем</a:t>
            </a:r>
            <a:endParaRPr lang="ru-RU" sz="44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4744" y="928670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>
                <a:solidFill>
                  <a:srgbClr val="FF6699"/>
                </a:solidFill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 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143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Comic Sans MS" pitchFamily="66" charset="0"/>
              </a:rPr>
              <a:t>Проверяем</a:t>
            </a:r>
            <a:endParaRPr lang="ru-RU" sz="44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785926"/>
            <a:ext cx="5207830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285984" y="3179468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24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285984" y="4322476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44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778119" y="5251170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36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20" y="5894112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35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421325" y="5679798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34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350019" y="4893980"/>
            <a:ext cx="86518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35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500826" y="3598572"/>
            <a:ext cx="855663" cy="473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50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°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1142984"/>
            <a:ext cx="12827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3 ряд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42913" y="-428652"/>
            <a:ext cx="8243887" cy="228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Человеку в жизни очень часто приходится измерять углы.</a:t>
            </a: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214422"/>
            <a:ext cx="2619375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3789363"/>
            <a:ext cx="2076450" cy="306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643446"/>
            <a:ext cx="2341770" cy="1857388"/>
          </a:xfrm>
          <a:prstGeom prst="rect">
            <a:avLst/>
          </a:prstGeom>
          <a:noFill/>
          <a:ln w="38160">
            <a:solidFill>
              <a:srgbClr val="FFFF99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214422"/>
            <a:ext cx="3168650" cy="252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714752"/>
            <a:ext cx="3024188" cy="302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500042"/>
            <a:ext cx="5368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Что мы знаем?</a:t>
            </a:r>
            <a:endParaRPr lang="ru-RU" sz="5400" b="1" cap="none" spc="0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2285992"/>
            <a:ext cx="57935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Что такое угол?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Виды углов.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Образование углов.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Сравнение углов.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285852" y="4214818"/>
            <a:ext cx="571504" cy="48577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22350" y="2538413"/>
            <a:ext cx="4792663" cy="3455987"/>
            <a:chOff x="644" y="1599"/>
            <a:chExt cx="3019" cy="2177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 cstate="email">
              <a:lum bright="-78000" contrast="96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1599"/>
              <a:ext cx="3020" cy="2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644" y="1599"/>
              <a:ext cx="3020" cy="2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9750" y="966788"/>
            <a:ext cx="8229600" cy="65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700" b="1" i="1">
                <a:solidFill>
                  <a:srgbClr val="9900CC"/>
                </a:solidFill>
                <a:latin typeface="Arial" charset="0"/>
              </a:rPr>
              <a:t>Алгоритм измерения углов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32588" y="4365625"/>
            <a:ext cx="1831975" cy="2185988"/>
            <a:chOff x="4241" y="2750"/>
            <a:chExt cx="1154" cy="1377"/>
          </a:xfrm>
        </p:grpSpPr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4" cstate="email">
              <a:lum bright="-42000" contrast="54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750"/>
              <a:ext cx="1155" cy="13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4241" y="2750"/>
              <a:ext cx="1155" cy="13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3348038" y="2058988"/>
            <a:ext cx="2233612" cy="2595562"/>
          </a:xfrm>
          <a:prstGeom prst="line">
            <a:avLst/>
          </a:prstGeom>
          <a:noFill/>
          <a:ln w="5724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348038" y="4652963"/>
            <a:ext cx="3384550" cy="1587"/>
          </a:xfrm>
          <a:prstGeom prst="line">
            <a:avLst/>
          </a:prstGeom>
          <a:noFill/>
          <a:ln w="5724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3276600" y="4508500"/>
            <a:ext cx="2159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981200" y="333375"/>
            <a:ext cx="514985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i="1">
                <a:solidFill>
                  <a:srgbClr val="FF0066"/>
                </a:solidFill>
                <a:latin typeface="Arial" charset="0"/>
              </a:rPr>
              <a:t>Подведем итоги:</a:t>
            </a:r>
          </a:p>
        </p:txBody>
      </p:sp>
      <p:sp>
        <p:nvSpPr>
          <p:cNvPr id="25612" name="Freeform 12"/>
          <p:cNvSpPr>
            <a:spLocks noChangeArrowheads="1"/>
          </p:cNvSpPr>
          <p:nvPr/>
        </p:nvSpPr>
        <p:spPr bwMode="auto">
          <a:xfrm>
            <a:off x="3779838" y="4149725"/>
            <a:ext cx="288925" cy="477838"/>
          </a:xfrm>
          <a:custGeom>
            <a:avLst/>
            <a:gdLst>
              <a:gd name="T0" fmla="*/ 0 w 21600"/>
              <a:gd name="T1" fmla="*/ 0 h 28576"/>
              <a:gd name="T2" fmla="*/ 273435 w 21600"/>
              <a:gd name="T3" fmla="*/ 477838 h 28576"/>
              <a:gd name="T4" fmla="*/ 0 w 21600"/>
              <a:gd name="T5" fmla="*/ 361188 h 28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57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73"/>
                  <a:pt x="21208" y="26330"/>
                  <a:pt x="20442" y="28576"/>
                </a:cubicBezTo>
              </a:path>
              <a:path w="21600" h="2857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73"/>
                  <a:pt x="21208" y="26330"/>
                  <a:pt x="20442" y="285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24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567488" y="2085975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6226175" y="2852738"/>
            <a:ext cx="363538" cy="287337"/>
          </a:xfrm>
          <a:prstGeom prst="line">
            <a:avLst/>
          </a:prstGeom>
          <a:noFill/>
          <a:ln w="5724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6227763" y="3141663"/>
            <a:ext cx="431800" cy="73025"/>
          </a:xfrm>
          <a:prstGeom prst="line">
            <a:avLst/>
          </a:prstGeom>
          <a:noFill/>
          <a:ln w="5724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559425" y="1558925"/>
            <a:ext cx="4270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660066"/>
                </a:solidFill>
                <a:latin typeface="Lucida Console" pitchFamily="49" charset="0"/>
              </a:rPr>
              <a:t>А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987675" y="4005263"/>
            <a:ext cx="4286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660066"/>
                </a:solidFill>
                <a:latin typeface="Lucida Console" pitchFamily="49" charset="0"/>
              </a:rPr>
              <a:t>О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661150" y="4292600"/>
            <a:ext cx="43656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660066"/>
                </a:solidFill>
              </a:rPr>
              <a:t>В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6156325" y="2781300"/>
            <a:ext cx="280828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660066"/>
                </a:solidFill>
              </a:rPr>
              <a:t>   </a:t>
            </a:r>
            <a:r>
              <a:rPr lang="en-US" sz="3200" b="1" dirty="0" smtClean="0">
                <a:solidFill>
                  <a:srgbClr val="660066"/>
                </a:solidFill>
              </a:rPr>
              <a:t>  </a:t>
            </a:r>
            <a:r>
              <a:rPr lang="ru-RU" sz="3200" b="1" dirty="0" smtClean="0">
                <a:solidFill>
                  <a:srgbClr val="660066"/>
                </a:solidFill>
              </a:rPr>
              <a:t>АОВ=</a:t>
            </a:r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786710" y="2714620"/>
            <a:ext cx="100013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50</a:t>
            </a:r>
            <a:r>
              <a:rPr lang="en-US" sz="4000" b="1" dirty="0" smtClean="0">
                <a:solidFill>
                  <a:srgbClr val="FF0000"/>
                </a:solidFill>
              </a:rPr>
              <a:t>°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emph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09" grpId="0" animBg="1"/>
      <p:bldP spid="256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8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1538" y="285728"/>
            <a:ext cx="721523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Какие углы образуют на циферблате часов минутная и часовая стрелки в: </a:t>
            </a:r>
            <a:endParaRPr lang="ru-RU" sz="2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8"/>
            <a:ext cx="4286280" cy="421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8"/>
            <a:ext cx="4429156" cy="423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8"/>
            <a:ext cx="4429156" cy="424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71677"/>
            <a:ext cx="4572032" cy="42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EFFE7">
                <a:alpha val="80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500042"/>
            <a:ext cx="5368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Что мы знаем?</a:t>
            </a:r>
            <a:endParaRPr lang="ru-RU" sz="5400" b="1" cap="none" spc="0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2285992"/>
            <a:ext cx="57935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Что такое угол?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Виды углов.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Образование углов.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Сравнение углов.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285852" y="4214818"/>
            <a:ext cx="571504" cy="48577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Картинка 106 из 144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844" t="20532" r="8745" b="24715"/>
          <a:stretch>
            <a:fillRect/>
          </a:stretch>
        </p:blipFill>
        <p:spPr bwMode="auto">
          <a:xfrm>
            <a:off x="1714480" y="1928802"/>
            <a:ext cx="5857916" cy="3786214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439064" y="428604"/>
            <a:ext cx="4638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транспортир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786058"/>
            <a:ext cx="70723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714356"/>
            <a:ext cx="7245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Шкала транспортира</a:t>
            </a:r>
            <a:endParaRPr lang="ru-RU" sz="5400" b="1" cap="none" spc="0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1470" y="740615"/>
            <a:ext cx="9444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Разновидности транспортира.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25626" name="Picture 26" descr="Картинка 47 из 144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3636843" cy="2000264"/>
          </a:xfrm>
          <a:prstGeom prst="rect">
            <a:avLst/>
          </a:prstGeom>
          <a:noFill/>
        </p:spPr>
      </p:pic>
      <p:pic>
        <p:nvPicPr>
          <p:cNvPr id="16" name="Picture 5" descr="Картинка 101 из 14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3000396" cy="1870248"/>
          </a:xfrm>
          <a:prstGeom prst="rect">
            <a:avLst/>
          </a:prstGeom>
          <a:noFill/>
        </p:spPr>
      </p:pic>
      <p:pic>
        <p:nvPicPr>
          <p:cNvPr id="18" name="Picture 6" descr="Картинка 645 из 144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571876"/>
            <a:ext cx="3000396" cy="3000396"/>
          </a:xfrm>
          <a:prstGeom prst="rect">
            <a:avLst/>
          </a:prstGeom>
          <a:noFill/>
        </p:spPr>
      </p:pic>
      <p:pic>
        <p:nvPicPr>
          <p:cNvPr id="25644" name="Picture 44" descr="Картинка 996 из 144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172" t="21000" r="5365" b="22219"/>
          <a:stretch>
            <a:fillRect/>
          </a:stretch>
        </p:blipFill>
        <p:spPr bwMode="auto">
          <a:xfrm>
            <a:off x="4572000" y="4214818"/>
            <a:ext cx="400674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95288" y="657225"/>
            <a:ext cx="8353425" cy="291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i="1" u="sng" smtClean="0">
                <a:solidFill>
                  <a:srgbClr val="000000"/>
                </a:solidFill>
                <a:latin typeface="Arial" charset="0"/>
              </a:rPr>
              <a:t>Вопрос</a:t>
            </a:r>
            <a:r>
              <a:rPr lang="ru-RU" sz="3600" i="1" dirty="0">
                <a:solidFill>
                  <a:srgbClr val="000000"/>
                </a:solidFill>
                <a:latin typeface="Arial" charset="0"/>
              </a:rPr>
              <a:t>: </a:t>
            </a:r>
            <a:br>
              <a:rPr lang="ru-RU" sz="3600" i="1" dirty="0">
                <a:solidFill>
                  <a:srgbClr val="000000"/>
                </a:solidFill>
                <a:latin typeface="Arial" charset="0"/>
              </a:rPr>
            </a:br>
            <a:r>
              <a:rPr lang="ru-RU" sz="3600" i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ru-RU" sz="6000" i="1" dirty="0">
                <a:solidFill>
                  <a:srgbClr val="000000"/>
                </a:solidFill>
                <a:latin typeface="Monotype Corsiva" pitchFamily="64" charset="0"/>
              </a:rPr>
              <a:t>Как измерить угол при помощи транспортира?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79613" y="981075"/>
            <a:ext cx="59769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59113" y="3284538"/>
            <a:ext cx="2806700" cy="2663825"/>
            <a:chOff x="1927" y="2069"/>
            <a:chExt cx="1768" cy="1678"/>
          </a:xfrm>
        </p:grpSpPr>
        <p:sp>
          <p:nvSpPr>
            <p:cNvPr id="20484" name="Freeform 4"/>
            <p:cNvSpPr>
              <a:spLocks noChangeArrowheads="1"/>
            </p:cNvSpPr>
            <p:nvPr/>
          </p:nvSpPr>
          <p:spPr bwMode="auto">
            <a:xfrm>
              <a:off x="3002" y="3307"/>
              <a:ext cx="352" cy="306"/>
            </a:xfrm>
            <a:custGeom>
              <a:avLst/>
              <a:gdLst>
                <a:gd name="T0" fmla="*/ 0 w 776"/>
                <a:gd name="T1" fmla="*/ 197 h 491"/>
                <a:gd name="T2" fmla="*/ 11 w 776"/>
                <a:gd name="T3" fmla="*/ 172 h 491"/>
                <a:gd name="T4" fmla="*/ 28 w 776"/>
                <a:gd name="T5" fmla="*/ 148 h 491"/>
                <a:gd name="T6" fmla="*/ 48 w 776"/>
                <a:gd name="T7" fmla="*/ 123 h 491"/>
                <a:gd name="T8" fmla="*/ 71 w 776"/>
                <a:gd name="T9" fmla="*/ 99 h 491"/>
                <a:gd name="T10" fmla="*/ 93 w 776"/>
                <a:gd name="T11" fmla="*/ 73 h 491"/>
                <a:gd name="T12" fmla="*/ 114 w 776"/>
                <a:gd name="T13" fmla="*/ 49 h 491"/>
                <a:gd name="T14" fmla="*/ 131 w 776"/>
                <a:gd name="T15" fmla="*/ 24 h 491"/>
                <a:gd name="T16" fmla="*/ 143 w 776"/>
                <a:gd name="T17" fmla="*/ 0 h 491"/>
                <a:gd name="T18" fmla="*/ 154 w 776"/>
                <a:gd name="T19" fmla="*/ 50 h 491"/>
                <a:gd name="T20" fmla="*/ 171 w 776"/>
                <a:gd name="T21" fmla="*/ 91 h 491"/>
                <a:gd name="T22" fmla="*/ 192 w 776"/>
                <a:gd name="T23" fmla="*/ 124 h 491"/>
                <a:gd name="T24" fmla="*/ 213 w 776"/>
                <a:gd name="T25" fmla="*/ 152 h 491"/>
                <a:gd name="T26" fmla="*/ 233 w 776"/>
                <a:gd name="T27" fmla="*/ 176 h 491"/>
                <a:gd name="T28" fmla="*/ 249 w 776"/>
                <a:gd name="T29" fmla="*/ 199 h 491"/>
                <a:gd name="T30" fmla="*/ 258 w 776"/>
                <a:gd name="T31" fmla="*/ 221 h 491"/>
                <a:gd name="T32" fmla="*/ 258 w 776"/>
                <a:gd name="T33" fmla="*/ 246 h 491"/>
                <a:gd name="T34" fmla="*/ 230 w 776"/>
                <a:gd name="T35" fmla="*/ 243 h 491"/>
                <a:gd name="T36" fmla="*/ 196 w 776"/>
                <a:gd name="T37" fmla="*/ 242 h 491"/>
                <a:gd name="T38" fmla="*/ 160 w 776"/>
                <a:gd name="T39" fmla="*/ 240 h 491"/>
                <a:gd name="T40" fmla="*/ 121 w 776"/>
                <a:gd name="T41" fmla="*/ 237 h 491"/>
                <a:gd name="T42" fmla="*/ 84 w 776"/>
                <a:gd name="T43" fmla="*/ 231 h 491"/>
                <a:gd name="T44" fmla="*/ 50 w 776"/>
                <a:gd name="T45" fmla="*/ 223 h 491"/>
                <a:gd name="T46" fmla="*/ 21 w 776"/>
                <a:gd name="T47" fmla="*/ 212 h 491"/>
                <a:gd name="T48" fmla="*/ 0 w 776"/>
                <a:gd name="T49" fmla="*/ 197 h 491"/>
                <a:gd name="T50" fmla="*/ 0 w 776"/>
                <a:gd name="T51" fmla="*/ 0 h 491"/>
                <a:gd name="T52" fmla="*/ 776 w 776"/>
                <a:gd name="T53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5" name="Freeform 5"/>
            <p:cNvSpPr>
              <a:spLocks noChangeArrowheads="1"/>
            </p:cNvSpPr>
            <p:nvPr/>
          </p:nvSpPr>
          <p:spPr bwMode="auto">
            <a:xfrm>
              <a:off x="3024" y="3330"/>
              <a:ext cx="300" cy="260"/>
            </a:xfrm>
            <a:custGeom>
              <a:avLst/>
              <a:gdLst>
                <a:gd name="T0" fmla="*/ 0 w 661"/>
                <a:gd name="T1" fmla="*/ 168 h 418"/>
                <a:gd name="T2" fmla="*/ 10 w 661"/>
                <a:gd name="T3" fmla="*/ 147 h 418"/>
                <a:gd name="T4" fmla="*/ 24 w 661"/>
                <a:gd name="T5" fmla="*/ 126 h 418"/>
                <a:gd name="T6" fmla="*/ 42 w 661"/>
                <a:gd name="T7" fmla="*/ 105 h 418"/>
                <a:gd name="T8" fmla="*/ 61 w 661"/>
                <a:gd name="T9" fmla="*/ 84 h 418"/>
                <a:gd name="T10" fmla="*/ 80 w 661"/>
                <a:gd name="T11" fmla="*/ 63 h 418"/>
                <a:gd name="T12" fmla="*/ 97 w 661"/>
                <a:gd name="T13" fmla="*/ 42 h 418"/>
                <a:gd name="T14" fmla="*/ 111 w 661"/>
                <a:gd name="T15" fmla="*/ 21 h 418"/>
                <a:gd name="T16" fmla="*/ 122 w 661"/>
                <a:gd name="T17" fmla="*/ 0 h 418"/>
                <a:gd name="T18" fmla="*/ 131 w 661"/>
                <a:gd name="T19" fmla="*/ 43 h 418"/>
                <a:gd name="T20" fmla="*/ 146 w 661"/>
                <a:gd name="T21" fmla="*/ 78 h 418"/>
                <a:gd name="T22" fmla="*/ 164 w 661"/>
                <a:gd name="T23" fmla="*/ 106 h 418"/>
                <a:gd name="T24" fmla="*/ 182 w 661"/>
                <a:gd name="T25" fmla="*/ 130 h 418"/>
                <a:gd name="T26" fmla="*/ 198 w 661"/>
                <a:gd name="T27" fmla="*/ 150 h 418"/>
                <a:gd name="T28" fmla="*/ 212 w 661"/>
                <a:gd name="T29" fmla="*/ 170 h 418"/>
                <a:gd name="T30" fmla="*/ 219 w 661"/>
                <a:gd name="T31" fmla="*/ 189 h 418"/>
                <a:gd name="T32" fmla="*/ 220 w 661"/>
                <a:gd name="T33" fmla="*/ 209 h 418"/>
                <a:gd name="T34" fmla="*/ 195 w 661"/>
                <a:gd name="T35" fmla="*/ 207 h 418"/>
                <a:gd name="T36" fmla="*/ 167 w 661"/>
                <a:gd name="T37" fmla="*/ 206 h 418"/>
                <a:gd name="T38" fmla="*/ 136 w 661"/>
                <a:gd name="T39" fmla="*/ 204 h 418"/>
                <a:gd name="T40" fmla="*/ 104 w 661"/>
                <a:gd name="T41" fmla="*/ 202 h 418"/>
                <a:gd name="T42" fmla="*/ 72 w 661"/>
                <a:gd name="T43" fmla="*/ 198 h 418"/>
                <a:gd name="T44" fmla="*/ 42 w 661"/>
                <a:gd name="T45" fmla="*/ 191 h 418"/>
                <a:gd name="T46" fmla="*/ 18 w 661"/>
                <a:gd name="T47" fmla="*/ 181 h 418"/>
                <a:gd name="T48" fmla="*/ 0 w 661"/>
                <a:gd name="T49" fmla="*/ 168 h 418"/>
                <a:gd name="T50" fmla="*/ 0 w 661"/>
                <a:gd name="T51" fmla="*/ 0 h 418"/>
                <a:gd name="T52" fmla="*/ 661 w 661"/>
                <a:gd name="T53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6" name="Freeform 6"/>
            <p:cNvSpPr>
              <a:spLocks noChangeArrowheads="1"/>
            </p:cNvSpPr>
            <p:nvPr/>
          </p:nvSpPr>
          <p:spPr bwMode="auto">
            <a:xfrm>
              <a:off x="3047" y="3351"/>
              <a:ext cx="248" cy="216"/>
            </a:xfrm>
            <a:custGeom>
              <a:avLst/>
              <a:gdLst>
                <a:gd name="T0" fmla="*/ 0 w 547"/>
                <a:gd name="T1" fmla="*/ 139 h 347"/>
                <a:gd name="T2" fmla="*/ 7 w 547"/>
                <a:gd name="T3" fmla="*/ 122 h 347"/>
                <a:gd name="T4" fmla="*/ 20 w 547"/>
                <a:gd name="T5" fmla="*/ 104 h 347"/>
                <a:gd name="T6" fmla="*/ 34 w 547"/>
                <a:gd name="T7" fmla="*/ 86 h 347"/>
                <a:gd name="T8" fmla="*/ 50 w 547"/>
                <a:gd name="T9" fmla="*/ 69 h 347"/>
                <a:gd name="T10" fmla="*/ 66 w 547"/>
                <a:gd name="T11" fmla="*/ 52 h 347"/>
                <a:gd name="T12" fmla="*/ 80 w 547"/>
                <a:gd name="T13" fmla="*/ 35 h 347"/>
                <a:gd name="T14" fmla="*/ 92 w 547"/>
                <a:gd name="T15" fmla="*/ 17 h 347"/>
                <a:gd name="T16" fmla="*/ 100 w 547"/>
                <a:gd name="T17" fmla="*/ 0 h 347"/>
                <a:gd name="T18" fmla="*/ 108 w 547"/>
                <a:gd name="T19" fmla="*/ 35 h 347"/>
                <a:gd name="T20" fmla="*/ 120 w 547"/>
                <a:gd name="T21" fmla="*/ 64 h 347"/>
                <a:gd name="T22" fmla="*/ 135 w 547"/>
                <a:gd name="T23" fmla="*/ 87 h 347"/>
                <a:gd name="T24" fmla="*/ 150 w 547"/>
                <a:gd name="T25" fmla="*/ 107 h 347"/>
                <a:gd name="T26" fmla="*/ 164 w 547"/>
                <a:gd name="T27" fmla="*/ 124 h 347"/>
                <a:gd name="T28" fmla="*/ 175 w 547"/>
                <a:gd name="T29" fmla="*/ 140 h 347"/>
                <a:gd name="T30" fmla="*/ 182 w 547"/>
                <a:gd name="T31" fmla="*/ 156 h 347"/>
                <a:gd name="T32" fmla="*/ 182 w 547"/>
                <a:gd name="T33" fmla="*/ 174 h 347"/>
                <a:gd name="T34" fmla="*/ 162 w 547"/>
                <a:gd name="T35" fmla="*/ 172 h 347"/>
                <a:gd name="T36" fmla="*/ 138 w 547"/>
                <a:gd name="T37" fmla="*/ 171 h 347"/>
                <a:gd name="T38" fmla="*/ 112 w 547"/>
                <a:gd name="T39" fmla="*/ 169 h 347"/>
                <a:gd name="T40" fmla="*/ 86 w 547"/>
                <a:gd name="T41" fmla="*/ 167 h 347"/>
                <a:gd name="T42" fmla="*/ 59 w 547"/>
                <a:gd name="T43" fmla="*/ 163 h 347"/>
                <a:gd name="T44" fmla="*/ 35 w 547"/>
                <a:gd name="T45" fmla="*/ 157 h 347"/>
                <a:gd name="T46" fmla="*/ 14 w 547"/>
                <a:gd name="T47" fmla="*/ 149 h 347"/>
                <a:gd name="T48" fmla="*/ 0 w 547"/>
                <a:gd name="T49" fmla="*/ 139 h 347"/>
                <a:gd name="T50" fmla="*/ 0 w 547"/>
                <a:gd name="T51" fmla="*/ 0 h 347"/>
                <a:gd name="T52" fmla="*/ 547 w 547"/>
                <a:gd name="T53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7" name="Freeform 7"/>
            <p:cNvSpPr>
              <a:spLocks noChangeArrowheads="1"/>
            </p:cNvSpPr>
            <p:nvPr/>
          </p:nvSpPr>
          <p:spPr bwMode="auto">
            <a:xfrm>
              <a:off x="3070" y="3375"/>
              <a:ext cx="195" cy="170"/>
            </a:xfrm>
            <a:custGeom>
              <a:avLst/>
              <a:gdLst>
                <a:gd name="T0" fmla="*/ 0 w 430"/>
                <a:gd name="T1" fmla="*/ 110 h 274"/>
                <a:gd name="T2" fmla="*/ 6 w 430"/>
                <a:gd name="T3" fmla="*/ 96 h 274"/>
                <a:gd name="T4" fmla="*/ 15 w 430"/>
                <a:gd name="T5" fmla="*/ 83 h 274"/>
                <a:gd name="T6" fmla="*/ 27 w 430"/>
                <a:gd name="T7" fmla="*/ 69 h 274"/>
                <a:gd name="T8" fmla="*/ 39 w 430"/>
                <a:gd name="T9" fmla="*/ 55 h 274"/>
                <a:gd name="T10" fmla="*/ 51 w 430"/>
                <a:gd name="T11" fmla="*/ 42 h 274"/>
                <a:gd name="T12" fmla="*/ 63 w 430"/>
                <a:gd name="T13" fmla="*/ 28 h 274"/>
                <a:gd name="T14" fmla="*/ 72 w 430"/>
                <a:gd name="T15" fmla="*/ 14 h 274"/>
                <a:gd name="T16" fmla="*/ 79 w 430"/>
                <a:gd name="T17" fmla="*/ 0 h 274"/>
                <a:gd name="T18" fmla="*/ 85 w 430"/>
                <a:gd name="T19" fmla="*/ 28 h 274"/>
                <a:gd name="T20" fmla="*/ 95 w 430"/>
                <a:gd name="T21" fmla="*/ 51 h 274"/>
                <a:gd name="T22" fmla="*/ 106 w 430"/>
                <a:gd name="T23" fmla="*/ 69 h 274"/>
                <a:gd name="T24" fmla="*/ 118 w 430"/>
                <a:gd name="T25" fmla="*/ 85 h 274"/>
                <a:gd name="T26" fmla="*/ 128 w 430"/>
                <a:gd name="T27" fmla="*/ 98 h 274"/>
                <a:gd name="T28" fmla="*/ 137 w 430"/>
                <a:gd name="T29" fmla="*/ 111 h 274"/>
                <a:gd name="T30" fmla="*/ 143 w 430"/>
                <a:gd name="T31" fmla="*/ 123 h 274"/>
                <a:gd name="T32" fmla="*/ 143 w 430"/>
                <a:gd name="T33" fmla="*/ 137 h 274"/>
                <a:gd name="T34" fmla="*/ 127 w 430"/>
                <a:gd name="T35" fmla="*/ 136 h 274"/>
                <a:gd name="T36" fmla="*/ 109 w 430"/>
                <a:gd name="T37" fmla="*/ 135 h 274"/>
                <a:gd name="T38" fmla="*/ 88 w 430"/>
                <a:gd name="T39" fmla="*/ 134 h 274"/>
                <a:gd name="T40" fmla="*/ 67 w 430"/>
                <a:gd name="T41" fmla="*/ 132 h 274"/>
                <a:gd name="T42" fmla="*/ 46 w 430"/>
                <a:gd name="T43" fmla="*/ 129 h 274"/>
                <a:gd name="T44" fmla="*/ 27 w 430"/>
                <a:gd name="T45" fmla="*/ 124 h 274"/>
                <a:gd name="T46" fmla="*/ 11 w 430"/>
                <a:gd name="T47" fmla="*/ 118 h 274"/>
                <a:gd name="T48" fmla="*/ 0 w 430"/>
                <a:gd name="T49" fmla="*/ 110 h 274"/>
                <a:gd name="T50" fmla="*/ 0 w 430"/>
                <a:gd name="T51" fmla="*/ 0 h 274"/>
                <a:gd name="T52" fmla="*/ 430 w 430"/>
                <a:gd name="T5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8" name="Freeform 8"/>
            <p:cNvSpPr>
              <a:spLocks noChangeArrowheads="1"/>
            </p:cNvSpPr>
            <p:nvPr/>
          </p:nvSpPr>
          <p:spPr bwMode="auto">
            <a:xfrm>
              <a:off x="3167" y="2392"/>
              <a:ext cx="117" cy="71"/>
            </a:xfrm>
            <a:custGeom>
              <a:avLst/>
              <a:gdLst>
                <a:gd name="T0" fmla="*/ 85 w 259"/>
                <a:gd name="T1" fmla="*/ 34 h 114"/>
                <a:gd name="T2" fmla="*/ 61 w 259"/>
                <a:gd name="T3" fmla="*/ 47 h 114"/>
                <a:gd name="T4" fmla="*/ 42 w 259"/>
                <a:gd name="T5" fmla="*/ 54 h 114"/>
                <a:gd name="T6" fmla="*/ 26 w 259"/>
                <a:gd name="T7" fmla="*/ 57 h 114"/>
                <a:gd name="T8" fmla="*/ 14 w 259"/>
                <a:gd name="T9" fmla="*/ 56 h 114"/>
                <a:gd name="T10" fmla="*/ 6 w 259"/>
                <a:gd name="T11" fmla="*/ 49 h 114"/>
                <a:gd name="T12" fmla="*/ 1 w 259"/>
                <a:gd name="T13" fmla="*/ 37 h 114"/>
                <a:gd name="T14" fmla="*/ 0 w 259"/>
                <a:gd name="T15" fmla="*/ 21 h 114"/>
                <a:gd name="T16" fmla="*/ 3 w 259"/>
                <a:gd name="T17" fmla="*/ 0 h 114"/>
                <a:gd name="T18" fmla="*/ 7 w 259"/>
                <a:gd name="T19" fmla="*/ 6 h 114"/>
                <a:gd name="T20" fmla="*/ 14 w 259"/>
                <a:gd name="T21" fmla="*/ 11 h 114"/>
                <a:gd name="T22" fmla="*/ 21 w 259"/>
                <a:gd name="T23" fmla="*/ 13 h 114"/>
                <a:gd name="T24" fmla="*/ 30 w 259"/>
                <a:gd name="T25" fmla="*/ 13 h 114"/>
                <a:gd name="T26" fmla="*/ 39 w 259"/>
                <a:gd name="T27" fmla="*/ 12 h 114"/>
                <a:gd name="T28" fmla="*/ 49 w 259"/>
                <a:gd name="T29" fmla="*/ 10 h 114"/>
                <a:gd name="T30" fmla="*/ 60 w 259"/>
                <a:gd name="T31" fmla="*/ 6 h 114"/>
                <a:gd name="T32" fmla="*/ 72 w 259"/>
                <a:gd name="T33" fmla="*/ 2 h 114"/>
                <a:gd name="T34" fmla="*/ 76 w 259"/>
                <a:gd name="T35" fmla="*/ 1 h 114"/>
                <a:gd name="T36" fmla="*/ 80 w 259"/>
                <a:gd name="T37" fmla="*/ 3 h 114"/>
                <a:gd name="T38" fmla="*/ 82 w 259"/>
                <a:gd name="T39" fmla="*/ 5 h 114"/>
                <a:gd name="T40" fmla="*/ 85 w 259"/>
                <a:gd name="T41" fmla="*/ 9 h 114"/>
                <a:gd name="T42" fmla="*/ 86 w 259"/>
                <a:gd name="T43" fmla="*/ 13 h 114"/>
                <a:gd name="T44" fmla="*/ 86 w 259"/>
                <a:gd name="T45" fmla="*/ 19 h 114"/>
                <a:gd name="T46" fmla="*/ 86 w 259"/>
                <a:gd name="T47" fmla="*/ 25 h 114"/>
                <a:gd name="T48" fmla="*/ 85 w 259"/>
                <a:gd name="T49" fmla="*/ 34 h 114"/>
                <a:gd name="T50" fmla="*/ 0 w 259"/>
                <a:gd name="T51" fmla="*/ 0 h 114"/>
                <a:gd name="T52" fmla="*/ 259 w 259"/>
                <a:gd name="T5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9" name="Freeform 9"/>
            <p:cNvSpPr>
              <a:spLocks noChangeArrowheads="1"/>
            </p:cNvSpPr>
            <p:nvPr/>
          </p:nvSpPr>
          <p:spPr bwMode="auto">
            <a:xfrm>
              <a:off x="3167" y="2418"/>
              <a:ext cx="157" cy="83"/>
            </a:xfrm>
            <a:custGeom>
              <a:avLst/>
              <a:gdLst>
                <a:gd name="T0" fmla="*/ 115 w 345"/>
                <a:gd name="T1" fmla="*/ 13 h 134"/>
                <a:gd name="T2" fmla="*/ 94 w 345"/>
                <a:gd name="T3" fmla="*/ 37 h 134"/>
                <a:gd name="T4" fmla="*/ 75 w 345"/>
                <a:gd name="T5" fmla="*/ 55 h 134"/>
                <a:gd name="T6" fmla="*/ 58 w 345"/>
                <a:gd name="T7" fmla="*/ 64 h 134"/>
                <a:gd name="T8" fmla="*/ 43 w 345"/>
                <a:gd name="T9" fmla="*/ 67 h 134"/>
                <a:gd name="T10" fmla="*/ 29 w 345"/>
                <a:gd name="T11" fmla="*/ 64 h 134"/>
                <a:gd name="T12" fmla="*/ 18 w 345"/>
                <a:gd name="T13" fmla="*/ 55 h 134"/>
                <a:gd name="T14" fmla="*/ 8 w 345"/>
                <a:gd name="T15" fmla="*/ 41 h 134"/>
                <a:gd name="T16" fmla="*/ 0 w 345"/>
                <a:gd name="T17" fmla="*/ 24 h 134"/>
                <a:gd name="T18" fmla="*/ 10 w 345"/>
                <a:gd name="T19" fmla="*/ 22 h 134"/>
                <a:gd name="T20" fmla="*/ 21 w 345"/>
                <a:gd name="T21" fmla="*/ 20 h 134"/>
                <a:gd name="T22" fmla="*/ 31 w 345"/>
                <a:gd name="T23" fmla="*/ 19 h 134"/>
                <a:gd name="T24" fmla="*/ 42 w 345"/>
                <a:gd name="T25" fmla="*/ 18 h 134"/>
                <a:gd name="T26" fmla="*/ 52 w 345"/>
                <a:gd name="T27" fmla="*/ 16 h 134"/>
                <a:gd name="T28" fmla="*/ 63 w 345"/>
                <a:gd name="T29" fmla="*/ 15 h 134"/>
                <a:gd name="T30" fmla="*/ 74 w 345"/>
                <a:gd name="T31" fmla="*/ 13 h 134"/>
                <a:gd name="T32" fmla="*/ 85 w 345"/>
                <a:gd name="T33" fmla="*/ 11 h 134"/>
                <a:gd name="T34" fmla="*/ 90 w 345"/>
                <a:gd name="T35" fmla="*/ 7 h 134"/>
                <a:gd name="T36" fmla="*/ 94 w 345"/>
                <a:gd name="T37" fmla="*/ 3 h 134"/>
                <a:gd name="T38" fmla="*/ 98 w 345"/>
                <a:gd name="T39" fmla="*/ 1 h 134"/>
                <a:gd name="T40" fmla="*/ 103 w 345"/>
                <a:gd name="T41" fmla="*/ 0 h 134"/>
                <a:gd name="T42" fmla="*/ 106 w 345"/>
                <a:gd name="T43" fmla="*/ 0 h 134"/>
                <a:gd name="T44" fmla="*/ 110 w 345"/>
                <a:gd name="T45" fmla="*/ 2 h 134"/>
                <a:gd name="T46" fmla="*/ 113 w 345"/>
                <a:gd name="T47" fmla="*/ 6 h 134"/>
                <a:gd name="T48" fmla="*/ 115 w 345"/>
                <a:gd name="T49" fmla="*/ 13 h 134"/>
                <a:gd name="T50" fmla="*/ 0 w 345"/>
                <a:gd name="T51" fmla="*/ 0 h 134"/>
                <a:gd name="T52" fmla="*/ 345 w 345"/>
                <a:gd name="T5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0" name="Freeform 10"/>
            <p:cNvSpPr>
              <a:spLocks noChangeArrowheads="1"/>
            </p:cNvSpPr>
            <p:nvPr/>
          </p:nvSpPr>
          <p:spPr bwMode="auto">
            <a:xfrm>
              <a:off x="2238" y="2698"/>
              <a:ext cx="1031" cy="794"/>
            </a:xfrm>
            <a:custGeom>
              <a:avLst/>
              <a:gdLst>
                <a:gd name="T0" fmla="*/ 734 w 2268"/>
                <a:gd name="T1" fmla="*/ 356 h 1280"/>
                <a:gd name="T2" fmla="*/ 740 w 2268"/>
                <a:gd name="T3" fmla="*/ 257 h 1280"/>
                <a:gd name="T4" fmla="*/ 746 w 2268"/>
                <a:gd name="T5" fmla="*/ 156 h 1280"/>
                <a:gd name="T6" fmla="*/ 753 w 2268"/>
                <a:gd name="T7" fmla="*/ 57 h 1280"/>
                <a:gd name="T8" fmla="*/ 743 w 2268"/>
                <a:gd name="T9" fmla="*/ 1 h 1280"/>
                <a:gd name="T10" fmla="*/ 718 w 2268"/>
                <a:gd name="T11" fmla="*/ 0 h 1280"/>
                <a:gd name="T12" fmla="*/ 692 w 2268"/>
                <a:gd name="T13" fmla="*/ 5 h 1280"/>
                <a:gd name="T14" fmla="*/ 666 w 2268"/>
                <a:gd name="T15" fmla="*/ 6 h 1280"/>
                <a:gd name="T16" fmla="*/ 586 w 2268"/>
                <a:gd name="T17" fmla="*/ 10 h 1280"/>
                <a:gd name="T18" fmla="*/ 450 w 2268"/>
                <a:gd name="T19" fmla="*/ 23 h 1280"/>
                <a:gd name="T20" fmla="*/ 314 w 2268"/>
                <a:gd name="T21" fmla="*/ 36 h 1280"/>
                <a:gd name="T22" fmla="*/ 178 w 2268"/>
                <a:gd name="T23" fmla="*/ 50 h 1280"/>
                <a:gd name="T24" fmla="*/ 95 w 2268"/>
                <a:gd name="T25" fmla="*/ 62 h 1280"/>
                <a:gd name="T26" fmla="*/ 69 w 2268"/>
                <a:gd name="T27" fmla="*/ 76 h 1280"/>
                <a:gd name="T28" fmla="*/ 44 w 2268"/>
                <a:gd name="T29" fmla="*/ 91 h 1280"/>
                <a:gd name="T30" fmla="*/ 16 w 2268"/>
                <a:gd name="T31" fmla="*/ 104 h 1280"/>
                <a:gd name="T32" fmla="*/ 9 w 2268"/>
                <a:gd name="T33" fmla="*/ 134 h 1280"/>
                <a:gd name="T34" fmla="*/ 28 w 2268"/>
                <a:gd name="T35" fmla="*/ 189 h 1280"/>
                <a:gd name="T36" fmla="*/ 46 w 2268"/>
                <a:gd name="T37" fmla="*/ 244 h 1280"/>
                <a:gd name="T38" fmla="*/ 65 w 2268"/>
                <a:gd name="T39" fmla="*/ 299 h 1280"/>
                <a:gd name="T40" fmla="*/ 62 w 2268"/>
                <a:gd name="T41" fmla="*/ 372 h 1280"/>
                <a:gd name="T42" fmla="*/ 54 w 2268"/>
                <a:gd name="T43" fmla="*/ 455 h 1280"/>
                <a:gd name="T44" fmla="*/ 65 w 2268"/>
                <a:gd name="T45" fmla="*/ 527 h 1280"/>
                <a:gd name="T46" fmla="*/ 87 w 2268"/>
                <a:gd name="T47" fmla="*/ 592 h 1280"/>
                <a:gd name="T48" fmla="*/ 136 w 2268"/>
                <a:gd name="T49" fmla="*/ 627 h 1280"/>
                <a:gd name="T50" fmla="*/ 205 w 2268"/>
                <a:gd name="T51" fmla="*/ 634 h 1280"/>
                <a:gd name="T52" fmla="*/ 275 w 2268"/>
                <a:gd name="T53" fmla="*/ 639 h 1280"/>
                <a:gd name="T54" fmla="*/ 347 w 2268"/>
                <a:gd name="T55" fmla="*/ 637 h 1280"/>
                <a:gd name="T56" fmla="*/ 441 w 2268"/>
                <a:gd name="T57" fmla="*/ 584 h 1280"/>
                <a:gd name="T58" fmla="*/ 531 w 2268"/>
                <a:gd name="T59" fmla="*/ 546 h 1280"/>
                <a:gd name="T60" fmla="*/ 599 w 2268"/>
                <a:gd name="T61" fmla="*/ 554 h 1280"/>
                <a:gd name="T62" fmla="*/ 659 w 2268"/>
                <a:gd name="T63" fmla="*/ 565 h 1280"/>
                <a:gd name="T64" fmla="*/ 695 w 2268"/>
                <a:gd name="T65" fmla="*/ 538 h 1280"/>
                <a:gd name="T66" fmla="*/ 701 w 2268"/>
                <a:gd name="T67" fmla="*/ 501 h 1280"/>
                <a:gd name="T68" fmla="*/ 708 w 2268"/>
                <a:gd name="T69" fmla="*/ 463 h 1280"/>
                <a:gd name="T70" fmla="*/ 721 w 2268"/>
                <a:gd name="T71" fmla="*/ 426 h 1280"/>
                <a:gd name="T72" fmla="*/ 0 w 2268"/>
                <a:gd name="T73" fmla="*/ 0 h 1280"/>
                <a:gd name="T74" fmla="*/ 2268 w 2268"/>
                <a:gd name="T75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1" name="Freeform 11"/>
            <p:cNvSpPr>
              <a:spLocks noChangeArrowheads="1"/>
            </p:cNvSpPr>
            <p:nvPr/>
          </p:nvSpPr>
          <p:spPr bwMode="auto">
            <a:xfrm>
              <a:off x="2249" y="2704"/>
              <a:ext cx="1009" cy="774"/>
            </a:xfrm>
            <a:custGeom>
              <a:avLst/>
              <a:gdLst>
                <a:gd name="T0" fmla="*/ 708 w 2220"/>
                <a:gd name="T1" fmla="*/ 338 h 1244"/>
                <a:gd name="T2" fmla="*/ 717 w 2220"/>
                <a:gd name="T3" fmla="*/ 244 h 1244"/>
                <a:gd name="T4" fmla="*/ 727 w 2220"/>
                <a:gd name="T5" fmla="*/ 149 h 1244"/>
                <a:gd name="T6" fmla="*/ 736 w 2220"/>
                <a:gd name="T7" fmla="*/ 54 h 1244"/>
                <a:gd name="T8" fmla="*/ 728 w 2220"/>
                <a:gd name="T9" fmla="*/ 2 h 1244"/>
                <a:gd name="T10" fmla="*/ 700 w 2220"/>
                <a:gd name="T11" fmla="*/ 1 h 1244"/>
                <a:gd name="T12" fmla="*/ 671 w 2220"/>
                <a:gd name="T13" fmla="*/ 4 h 1244"/>
                <a:gd name="T14" fmla="*/ 644 w 2220"/>
                <a:gd name="T15" fmla="*/ 5 h 1244"/>
                <a:gd name="T16" fmla="*/ 567 w 2220"/>
                <a:gd name="T17" fmla="*/ 8 h 1244"/>
                <a:gd name="T18" fmla="*/ 438 w 2220"/>
                <a:gd name="T19" fmla="*/ 21 h 1244"/>
                <a:gd name="T20" fmla="*/ 309 w 2220"/>
                <a:gd name="T21" fmla="*/ 33 h 1244"/>
                <a:gd name="T22" fmla="*/ 181 w 2220"/>
                <a:gd name="T23" fmla="*/ 47 h 1244"/>
                <a:gd name="T24" fmla="*/ 101 w 2220"/>
                <a:gd name="T25" fmla="*/ 57 h 1244"/>
                <a:gd name="T26" fmla="*/ 73 w 2220"/>
                <a:gd name="T27" fmla="*/ 71 h 1244"/>
                <a:gd name="T28" fmla="*/ 45 w 2220"/>
                <a:gd name="T29" fmla="*/ 88 h 1244"/>
                <a:gd name="T30" fmla="*/ 15 w 2220"/>
                <a:gd name="T31" fmla="*/ 101 h 1244"/>
                <a:gd name="T32" fmla="*/ 8 w 2220"/>
                <a:gd name="T33" fmla="*/ 129 h 1244"/>
                <a:gd name="T34" fmla="*/ 26 w 2220"/>
                <a:gd name="T35" fmla="*/ 182 h 1244"/>
                <a:gd name="T36" fmla="*/ 43 w 2220"/>
                <a:gd name="T37" fmla="*/ 233 h 1244"/>
                <a:gd name="T38" fmla="*/ 61 w 2220"/>
                <a:gd name="T39" fmla="*/ 285 h 1244"/>
                <a:gd name="T40" fmla="*/ 59 w 2220"/>
                <a:gd name="T41" fmla="*/ 356 h 1244"/>
                <a:gd name="T42" fmla="*/ 55 w 2220"/>
                <a:gd name="T43" fmla="*/ 433 h 1244"/>
                <a:gd name="T44" fmla="*/ 69 w 2220"/>
                <a:gd name="T45" fmla="*/ 501 h 1244"/>
                <a:gd name="T46" fmla="*/ 94 w 2220"/>
                <a:gd name="T47" fmla="*/ 561 h 1244"/>
                <a:gd name="T48" fmla="*/ 141 w 2220"/>
                <a:gd name="T49" fmla="*/ 595 h 1244"/>
                <a:gd name="T50" fmla="*/ 205 w 2220"/>
                <a:gd name="T51" fmla="*/ 608 h 1244"/>
                <a:gd name="T52" fmla="*/ 271 w 2220"/>
                <a:gd name="T53" fmla="*/ 620 h 1244"/>
                <a:gd name="T54" fmla="*/ 339 w 2220"/>
                <a:gd name="T55" fmla="*/ 623 h 1244"/>
                <a:gd name="T56" fmla="*/ 428 w 2220"/>
                <a:gd name="T57" fmla="*/ 573 h 1244"/>
                <a:gd name="T58" fmla="*/ 515 w 2220"/>
                <a:gd name="T59" fmla="*/ 532 h 1244"/>
                <a:gd name="T60" fmla="*/ 579 w 2220"/>
                <a:gd name="T61" fmla="*/ 531 h 1244"/>
                <a:gd name="T62" fmla="*/ 636 w 2220"/>
                <a:gd name="T63" fmla="*/ 535 h 1244"/>
                <a:gd name="T64" fmla="*/ 670 w 2220"/>
                <a:gd name="T65" fmla="*/ 510 h 1244"/>
                <a:gd name="T66" fmla="*/ 676 w 2220"/>
                <a:gd name="T67" fmla="*/ 474 h 1244"/>
                <a:gd name="T68" fmla="*/ 684 w 2220"/>
                <a:gd name="T69" fmla="*/ 439 h 1244"/>
                <a:gd name="T70" fmla="*/ 695 w 2220"/>
                <a:gd name="T71" fmla="*/ 403 h 1244"/>
                <a:gd name="T72" fmla="*/ 0 w 2220"/>
                <a:gd name="T73" fmla="*/ 0 h 1244"/>
                <a:gd name="T74" fmla="*/ 2220 w 2220"/>
                <a:gd name="T75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2" name="Freeform 12"/>
            <p:cNvSpPr>
              <a:spLocks noChangeArrowheads="1"/>
            </p:cNvSpPr>
            <p:nvPr/>
          </p:nvSpPr>
          <p:spPr bwMode="auto">
            <a:xfrm>
              <a:off x="2260" y="2712"/>
              <a:ext cx="987" cy="754"/>
            </a:xfrm>
            <a:custGeom>
              <a:avLst/>
              <a:gdLst>
                <a:gd name="T0" fmla="*/ 682 w 2172"/>
                <a:gd name="T1" fmla="*/ 317 h 1216"/>
                <a:gd name="T2" fmla="*/ 694 w 2172"/>
                <a:gd name="T3" fmla="*/ 229 h 1216"/>
                <a:gd name="T4" fmla="*/ 708 w 2172"/>
                <a:gd name="T5" fmla="*/ 141 h 1216"/>
                <a:gd name="T6" fmla="*/ 720 w 2172"/>
                <a:gd name="T7" fmla="*/ 53 h 1216"/>
                <a:gd name="T8" fmla="*/ 712 w 2172"/>
                <a:gd name="T9" fmla="*/ 2 h 1216"/>
                <a:gd name="T10" fmla="*/ 683 w 2172"/>
                <a:gd name="T11" fmla="*/ 0 h 1216"/>
                <a:gd name="T12" fmla="*/ 650 w 2172"/>
                <a:gd name="T13" fmla="*/ 3 h 1216"/>
                <a:gd name="T14" fmla="*/ 621 w 2172"/>
                <a:gd name="T15" fmla="*/ 4 h 1216"/>
                <a:gd name="T16" fmla="*/ 548 w 2172"/>
                <a:gd name="T17" fmla="*/ 7 h 1216"/>
                <a:gd name="T18" fmla="*/ 426 w 2172"/>
                <a:gd name="T19" fmla="*/ 19 h 1216"/>
                <a:gd name="T20" fmla="*/ 305 w 2172"/>
                <a:gd name="T21" fmla="*/ 31 h 1216"/>
                <a:gd name="T22" fmla="*/ 183 w 2172"/>
                <a:gd name="T23" fmla="*/ 42 h 1216"/>
                <a:gd name="T24" fmla="*/ 108 w 2172"/>
                <a:gd name="T25" fmla="*/ 53 h 1216"/>
                <a:gd name="T26" fmla="*/ 77 w 2172"/>
                <a:gd name="T27" fmla="*/ 68 h 1216"/>
                <a:gd name="T28" fmla="*/ 46 w 2172"/>
                <a:gd name="T29" fmla="*/ 85 h 1216"/>
                <a:gd name="T30" fmla="*/ 15 w 2172"/>
                <a:gd name="T31" fmla="*/ 98 h 1216"/>
                <a:gd name="T32" fmla="*/ 8 w 2172"/>
                <a:gd name="T33" fmla="*/ 126 h 1216"/>
                <a:gd name="T34" fmla="*/ 24 w 2172"/>
                <a:gd name="T35" fmla="*/ 175 h 1216"/>
                <a:gd name="T36" fmla="*/ 41 w 2172"/>
                <a:gd name="T37" fmla="*/ 224 h 1216"/>
                <a:gd name="T38" fmla="*/ 58 w 2172"/>
                <a:gd name="T39" fmla="*/ 273 h 1216"/>
                <a:gd name="T40" fmla="*/ 56 w 2172"/>
                <a:gd name="T41" fmla="*/ 339 h 1216"/>
                <a:gd name="T42" fmla="*/ 56 w 2172"/>
                <a:gd name="T43" fmla="*/ 411 h 1216"/>
                <a:gd name="T44" fmla="*/ 74 w 2172"/>
                <a:gd name="T45" fmla="*/ 473 h 1216"/>
                <a:gd name="T46" fmla="*/ 101 w 2172"/>
                <a:gd name="T47" fmla="*/ 529 h 1216"/>
                <a:gd name="T48" fmla="*/ 145 w 2172"/>
                <a:gd name="T49" fmla="*/ 561 h 1216"/>
                <a:gd name="T50" fmla="*/ 206 w 2172"/>
                <a:gd name="T51" fmla="*/ 579 h 1216"/>
                <a:gd name="T52" fmla="*/ 268 w 2172"/>
                <a:gd name="T53" fmla="*/ 598 h 1216"/>
                <a:gd name="T54" fmla="*/ 331 w 2172"/>
                <a:gd name="T55" fmla="*/ 607 h 1216"/>
                <a:gd name="T56" fmla="*/ 416 w 2172"/>
                <a:gd name="T57" fmla="*/ 560 h 1216"/>
                <a:gd name="T58" fmla="*/ 497 w 2172"/>
                <a:gd name="T59" fmla="*/ 515 h 1216"/>
                <a:gd name="T60" fmla="*/ 558 w 2172"/>
                <a:gd name="T61" fmla="*/ 507 h 1216"/>
                <a:gd name="T62" fmla="*/ 613 w 2172"/>
                <a:gd name="T63" fmla="*/ 505 h 1216"/>
                <a:gd name="T64" fmla="*/ 645 w 2172"/>
                <a:gd name="T65" fmla="*/ 480 h 1216"/>
                <a:gd name="T66" fmla="*/ 651 w 2172"/>
                <a:gd name="T67" fmla="*/ 446 h 1216"/>
                <a:gd name="T68" fmla="*/ 658 w 2172"/>
                <a:gd name="T69" fmla="*/ 412 h 1216"/>
                <a:gd name="T70" fmla="*/ 669 w 2172"/>
                <a:gd name="T71" fmla="*/ 379 h 1216"/>
                <a:gd name="T72" fmla="*/ 0 w 2172"/>
                <a:gd name="T73" fmla="*/ 0 h 1216"/>
                <a:gd name="T74" fmla="*/ 2172 w 2172"/>
                <a:gd name="T75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3" name="Freeform 13"/>
            <p:cNvSpPr>
              <a:spLocks noChangeArrowheads="1"/>
            </p:cNvSpPr>
            <p:nvPr/>
          </p:nvSpPr>
          <p:spPr bwMode="auto">
            <a:xfrm>
              <a:off x="2271" y="2718"/>
              <a:ext cx="965" cy="737"/>
            </a:xfrm>
            <a:custGeom>
              <a:avLst/>
              <a:gdLst>
                <a:gd name="T0" fmla="*/ 656 w 2124"/>
                <a:gd name="T1" fmla="*/ 298 h 1187"/>
                <a:gd name="T2" fmla="*/ 670 w 2124"/>
                <a:gd name="T3" fmla="*/ 216 h 1187"/>
                <a:gd name="T4" fmla="*/ 689 w 2124"/>
                <a:gd name="T5" fmla="*/ 133 h 1187"/>
                <a:gd name="T6" fmla="*/ 703 w 2124"/>
                <a:gd name="T7" fmla="*/ 50 h 1187"/>
                <a:gd name="T8" fmla="*/ 696 w 2124"/>
                <a:gd name="T9" fmla="*/ 4 h 1187"/>
                <a:gd name="T10" fmla="*/ 665 w 2124"/>
                <a:gd name="T11" fmla="*/ 1 h 1187"/>
                <a:gd name="T12" fmla="*/ 630 w 2124"/>
                <a:gd name="T13" fmla="*/ 3 h 1187"/>
                <a:gd name="T14" fmla="*/ 599 w 2124"/>
                <a:gd name="T15" fmla="*/ 2 h 1187"/>
                <a:gd name="T16" fmla="*/ 530 w 2124"/>
                <a:gd name="T17" fmla="*/ 5 h 1187"/>
                <a:gd name="T18" fmla="*/ 415 w 2124"/>
                <a:gd name="T19" fmla="*/ 16 h 1187"/>
                <a:gd name="T20" fmla="*/ 300 w 2124"/>
                <a:gd name="T21" fmla="*/ 27 h 1187"/>
                <a:gd name="T22" fmla="*/ 185 w 2124"/>
                <a:gd name="T23" fmla="*/ 39 h 1187"/>
                <a:gd name="T24" fmla="*/ 114 w 2124"/>
                <a:gd name="T25" fmla="*/ 49 h 1187"/>
                <a:gd name="T26" fmla="*/ 82 w 2124"/>
                <a:gd name="T27" fmla="*/ 64 h 1187"/>
                <a:gd name="T28" fmla="*/ 48 w 2124"/>
                <a:gd name="T29" fmla="*/ 83 h 1187"/>
                <a:gd name="T30" fmla="*/ 14 w 2124"/>
                <a:gd name="T31" fmla="*/ 96 h 1187"/>
                <a:gd name="T32" fmla="*/ 7 w 2124"/>
                <a:gd name="T33" fmla="*/ 122 h 1187"/>
                <a:gd name="T34" fmla="*/ 23 w 2124"/>
                <a:gd name="T35" fmla="*/ 168 h 1187"/>
                <a:gd name="T36" fmla="*/ 38 w 2124"/>
                <a:gd name="T37" fmla="*/ 214 h 1187"/>
                <a:gd name="T38" fmla="*/ 54 w 2124"/>
                <a:gd name="T39" fmla="*/ 261 h 1187"/>
                <a:gd name="T40" fmla="*/ 53 w 2124"/>
                <a:gd name="T41" fmla="*/ 323 h 1187"/>
                <a:gd name="T42" fmla="*/ 57 w 2124"/>
                <a:gd name="T43" fmla="*/ 389 h 1187"/>
                <a:gd name="T44" fmla="*/ 78 w 2124"/>
                <a:gd name="T45" fmla="*/ 446 h 1187"/>
                <a:gd name="T46" fmla="*/ 107 w 2124"/>
                <a:gd name="T47" fmla="*/ 498 h 1187"/>
                <a:gd name="T48" fmla="*/ 149 w 2124"/>
                <a:gd name="T49" fmla="*/ 528 h 1187"/>
                <a:gd name="T50" fmla="*/ 206 w 2124"/>
                <a:gd name="T51" fmla="*/ 551 h 1187"/>
                <a:gd name="T52" fmla="*/ 264 w 2124"/>
                <a:gd name="T53" fmla="*/ 577 h 1187"/>
                <a:gd name="T54" fmla="*/ 323 w 2124"/>
                <a:gd name="T55" fmla="*/ 593 h 1187"/>
                <a:gd name="T56" fmla="*/ 403 w 2124"/>
                <a:gd name="T57" fmla="*/ 548 h 1187"/>
                <a:gd name="T58" fmla="*/ 480 w 2124"/>
                <a:gd name="T59" fmla="*/ 500 h 1187"/>
                <a:gd name="T60" fmla="*/ 539 w 2124"/>
                <a:gd name="T61" fmla="*/ 484 h 1187"/>
                <a:gd name="T62" fmla="*/ 590 w 2124"/>
                <a:gd name="T63" fmla="*/ 476 h 1187"/>
                <a:gd name="T64" fmla="*/ 621 w 2124"/>
                <a:gd name="T65" fmla="*/ 451 h 1187"/>
                <a:gd name="T66" fmla="*/ 627 w 2124"/>
                <a:gd name="T67" fmla="*/ 419 h 1187"/>
                <a:gd name="T68" fmla="*/ 633 w 2124"/>
                <a:gd name="T69" fmla="*/ 387 h 1187"/>
                <a:gd name="T70" fmla="*/ 643 w 2124"/>
                <a:gd name="T71" fmla="*/ 356 h 1187"/>
                <a:gd name="T72" fmla="*/ 0 w 2124"/>
                <a:gd name="T73" fmla="*/ 0 h 1187"/>
                <a:gd name="T74" fmla="*/ 2124 w 2124"/>
                <a:gd name="T75" fmla="*/ 118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4" name="Freeform 14"/>
            <p:cNvSpPr>
              <a:spLocks noChangeArrowheads="1"/>
            </p:cNvSpPr>
            <p:nvPr/>
          </p:nvSpPr>
          <p:spPr bwMode="auto">
            <a:xfrm>
              <a:off x="2271" y="2800"/>
              <a:ext cx="170" cy="237"/>
            </a:xfrm>
            <a:custGeom>
              <a:avLst/>
              <a:gdLst>
                <a:gd name="T0" fmla="*/ 125 w 374"/>
                <a:gd name="T1" fmla="*/ 32 h 381"/>
                <a:gd name="T2" fmla="*/ 124 w 374"/>
                <a:gd name="T3" fmla="*/ 35 h 381"/>
                <a:gd name="T4" fmla="*/ 122 w 374"/>
                <a:gd name="T5" fmla="*/ 46 h 381"/>
                <a:gd name="T6" fmla="*/ 117 w 374"/>
                <a:gd name="T7" fmla="*/ 60 h 381"/>
                <a:gd name="T8" fmla="*/ 113 w 374"/>
                <a:gd name="T9" fmla="*/ 79 h 381"/>
                <a:gd name="T10" fmla="*/ 106 w 374"/>
                <a:gd name="T11" fmla="*/ 99 h 381"/>
                <a:gd name="T12" fmla="*/ 99 w 374"/>
                <a:gd name="T13" fmla="*/ 119 h 381"/>
                <a:gd name="T14" fmla="*/ 90 w 374"/>
                <a:gd name="T15" fmla="*/ 137 h 381"/>
                <a:gd name="T16" fmla="*/ 81 w 374"/>
                <a:gd name="T17" fmla="*/ 154 h 381"/>
                <a:gd name="T18" fmla="*/ 72 w 374"/>
                <a:gd name="T19" fmla="*/ 165 h 381"/>
                <a:gd name="T20" fmla="*/ 65 w 374"/>
                <a:gd name="T21" fmla="*/ 174 h 381"/>
                <a:gd name="T22" fmla="*/ 60 w 374"/>
                <a:gd name="T23" fmla="*/ 181 h 381"/>
                <a:gd name="T24" fmla="*/ 57 w 374"/>
                <a:gd name="T25" fmla="*/ 186 h 381"/>
                <a:gd name="T26" fmla="*/ 55 w 374"/>
                <a:gd name="T27" fmla="*/ 188 h 381"/>
                <a:gd name="T28" fmla="*/ 54 w 374"/>
                <a:gd name="T29" fmla="*/ 190 h 381"/>
                <a:gd name="T30" fmla="*/ 54 w 374"/>
                <a:gd name="T31" fmla="*/ 191 h 381"/>
                <a:gd name="T32" fmla="*/ 0 w 374"/>
                <a:gd name="T33" fmla="*/ 62 h 381"/>
                <a:gd name="T34" fmla="*/ 4 w 374"/>
                <a:gd name="T35" fmla="*/ 57 h 381"/>
                <a:gd name="T36" fmla="*/ 16 w 374"/>
                <a:gd name="T37" fmla="*/ 45 h 381"/>
                <a:gd name="T38" fmla="*/ 32 w 374"/>
                <a:gd name="T39" fmla="*/ 30 h 381"/>
                <a:gd name="T40" fmla="*/ 53 w 374"/>
                <a:gd name="T41" fmla="*/ 15 h 381"/>
                <a:gd name="T42" fmla="*/ 75 w 374"/>
                <a:gd name="T43" fmla="*/ 3 h 381"/>
                <a:gd name="T44" fmla="*/ 95 w 374"/>
                <a:gd name="T45" fmla="*/ 0 h 381"/>
                <a:gd name="T46" fmla="*/ 112 w 374"/>
                <a:gd name="T47" fmla="*/ 8 h 381"/>
                <a:gd name="T48" fmla="*/ 125 w 374"/>
                <a:gd name="T49" fmla="*/ 32 h 381"/>
                <a:gd name="T50" fmla="*/ 0 w 374"/>
                <a:gd name="T51" fmla="*/ 0 h 381"/>
                <a:gd name="T52" fmla="*/ 374 w 374"/>
                <a:gd name="T5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Freeform 15"/>
            <p:cNvSpPr>
              <a:spLocks noChangeArrowheads="1"/>
            </p:cNvSpPr>
            <p:nvPr/>
          </p:nvSpPr>
          <p:spPr bwMode="auto">
            <a:xfrm>
              <a:off x="2324" y="2961"/>
              <a:ext cx="398" cy="294"/>
            </a:xfrm>
            <a:custGeom>
              <a:avLst/>
              <a:gdLst>
                <a:gd name="T0" fmla="*/ 132 w 875"/>
                <a:gd name="T1" fmla="*/ 0 h 474"/>
                <a:gd name="T2" fmla="*/ 128 w 875"/>
                <a:gd name="T3" fmla="*/ 4 h 474"/>
                <a:gd name="T4" fmla="*/ 119 w 875"/>
                <a:gd name="T5" fmla="*/ 16 h 474"/>
                <a:gd name="T6" fmla="*/ 106 w 875"/>
                <a:gd name="T7" fmla="*/ 33 h 474"/>
                <a:gd name="T8" fmla="*/ 91 w 875"/>
                <a:gd name="T9" fmla="*/ 53 h 474"/>
                <a:gd name="T10" fmla="*/ 73 w 875"/>
                <a:gd name="T11" fmla="*/ 74 h 474"/>
                <a:gd name="T12" fmla="*/ 56 w 875"/>
                <a:gd name="T13" fmla="*/ 92 h 474"/>
                <a:gd name="T14" fmla="*/ 41 w 875"/>
                <a:gd name="T15" fmla="*/ 107 h 474"/>
                <a:gd name="T16" fmla="*/ 29 w 875"/>
                <a:gd name="T17" fmla="*/ 116 h 474"/>
                <a:gd name="T18" fmla="*/ 19 w 875"/>
                <a:gd name="T19" fmla="*/ 121 h 474"/>
                <a:gd name="T20" fmla="*/ 12 w 875"/>
                <a:gd name="T21" fmla="*/ 129 h 474"/>
                <a:gd name="T22" fmla="*/ 6 w 875"/>
                <a:gd name="T23" fmla="*/ 138 h 474"/>
                <a:gd name="T24" fmla="*/ 3 w 875"/>
                <a:gd name="T25" fmla="*/ 147 h 474"/>
                <a:gd name="T26" fmla="*/ 1 w 875"/>
                <a:gd name="T27" fmla="*/ 156 h 474"/>
                <a:gd name="T28" fmla="*/ 0 w 875"/>
                <a:gd name="T29" fmla="*/ 164 h 474"/>
                <a:gd name="T30" fmla="*/ 0 w 875"/>
                <a:gd name="T31" fmla="*/ 168 h 474"/>
                <a:gd name="T32" fmla="*/ 0 w 875"/>
                <a:gd name="T33" fmla="*/ 171 h 474"/>
                <a:gd name="T34" fmla="*/ 173 w 875"/>
                <a:gd name="T35" fmla="*/ 196 h 474"/>
                <a:gd name="T36" fmla="*/ 292 w 875"/>
                <a:gd name="T37" fmla="*/ 237 h 474"/>
                <a:gd name="T38" fmla="*/ 284 w 875"/>
                <a:gd name="T39" fmla="*/ 233 h 474"/>
                <a:gd name="T40" fmla="*/ 265 w 875"/>
                <a:gd name="T41" fmla="*/ 220 h 474"/>
                <a:gd name="T42" fmla="*/ 238 w 875"/>
                <a:gd name="T43" fmla="*/ 200 h 474"/>
                <a:gd name="T44" fmla="*/ 208 w 875"/>
                <a:gd name="T45" fmla="*/ 172 h 474"/>
                <a:gd name="T46" fmla="*/ 177 w 875"/>
                <a:gd name="T47" fmla="*/ 138 h 474"/>
                <a:gd name="T48" fmla="*/ 152 w 875"/>
                <a:gd name="T49" fmla="*/ 97 h 474"/>
                <a:gd name="T50" fmla="*/ 135 w 875"/>
                <a:gd name="T51" fmla="*/ 51 h 474"/>
                <a:gd name="T52" fmla="*/ 132 w 875"/>
                <a:gd name="T53" fmla="*/ 0 h 474"/>
                <a:gd name="T54" fmla="*/ 0 w 875"/>
                <a:gd name="T55" fmla="*/ 0 h 474"/>
                <a:gd name="T56" fmla="*/ 875 w 875"/>
                <a:gd name="T5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6" name="Freeform 16"/>
            <p:cNvSpPr>
              <a:spLocks noChangeArrowheads="1"/>
            </p:cNvSpPr>
            <p:nvPr/>
          </p:nvSpPr>
          <p:spPr bwMode="auto">
            <a:xfrm>
              <a:off x="2850" y="2867"/>
              <a:ext cx="320" cy="354"/>
            </a:xfrm>
            <a:custGeom>
              <a:avLst/>
              <a:gdLst>
                <a:gd name="T0" fmla="*/ 0 w 705"/>
                <a:gd name="T1" fmla="*/ 285 h 571"/>
                <a:gd name="T2" fmla="*/ 235 w 705"/>
                <a:gd name="T3" fmla="*/ 130 h 571"/>
                <a:gd name="T4" fmla="*/ 224 w 705"/>
                <a:gd name="T5" fmla="*/ 0 h 571"/>
                <a:gd name="T6" fmla="*/ 110 w 705"/>
                <a:gd name="T7" fmla="*/ 5 h 571"/>
                <a:gd name="T8" fmla="*/ 108 w 705"/>
                <a:gd name="T9" fmla="*/ 13 h 571"/>
                <a:gd name="T10" fmla="*/ 103 w 705"/>
                <a:gd name="T11" fmla="*/ 38 h 571"/>
                <a:gd name="T12" fmla="*/ 94 w 705"/>
                <a:gd name="T13" fmla="*/ 74 h 571"/>
                <a:gd name="T14" fmla="*/ 82 w 705"/>
                <a:gd name="T15" fmla="*/ 119 h 571"/>
                <a:gd name="T16" fmla="*/ 66 w 705"/>
                <a:gd name="T17" fmla="*/ 165 h 571"/>
                <a:gd name="T18" fmla="*/ 48 w 705"/>
                <a:gd name="T19" fmla="*/ 211 h 571"/>
                <a:gd name="T20" fmla="*/ 25 w 705"/>
                <a:gd name="T21" fmla="*/ 252 h 571"/>
                <a:gd name="T22" fmla="*/ 0 w 705"/>
                <a:gd name="T23" fmla="*/ 285 h 571"/>
                <a:gd name="T24" fmla="*/ 0 w 705"/>
                <a:gd name="T25" fmla="*/ 0 h 571"/>
                <a:gd name="T26" fmla="*/ 705 w 705"/>
                <a:gd name="T2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7" name="Freeform 17"/>
            <p:cNvSpPr>
              <a:spLocks noChangeArrowheads="1"/>
            </p:cNvSpPr>
            <p:nvPr/>
          </p:nvSpPr>
          <p:spPr bwMode="auto">
            <a:xfrm>
              <a:off x="2343" y="3150"/>
              <a:ext cx="835" cy="252"/>
            </a:xfrm>
            <a:custGeom>
              <a:avLst/>
              <a:gdLst>
                <a:gd name="T0" fmla="*/ 586 w 1835"/>
                <a:gd name="T1" fmla="*/ 128 h 407"/>
                <a:gd name="T2" fmla="*/ 588 w 1835"/>
                <a:gd name="T3" fmla="*/ 118 h 407"/>
                <a:gd name="T4" fmla="*/ 592 w 1835"/>
                <a:gd name="T5" fmla="*/ 110 h 407"/>
                <a:gd name="T6" fmla="*/ 595 w 1835"/>
                <a:gd name="T7" fmla="*/ 101 h 407"/>
                <a:gd name="T8" fmla="*/ 599 w 1835"/>
                <a:gd name="T9" fmla="*/ 94 h 407"/>
                <a:gd name="T10" fmla="*/ 602 w 1835"/>
                <a:gd name="T11" fmla="*/ 85 h 407"/>
                <a:gd name="T12" fmla="*/ 605 w 1835"/>
                <a:gd name="T13" fmla="*/ 77 h 407"/>
                <a:gd name="T14" fmla="*/ 608 w 1835"/>
                <a:gd name="T15" fmla="*/ 68 h 407"/>
                <a:gd name="T16" fmla="*/ 612 w 1835"/>
                <a:gd name="T17" fmla="*/ 60 h 407"/>
                <a:gd name="T18" fmla="*/ 611 w 1835"/>
                <a:gd name="T19" fmla="*/ 57 h 407"/>
                <a:gd name="T20" fmla="*/ 608 w 1835"/>
                <a:gd name="T21" fmla="*/ 50 h 407"/>
                <a:gd name="T22" fmla="*/ 603 w 1835"/>
                <a:gd name="T23" fmla="*/ 39 h 407"/>
                <a:gd name="T24" fmla="*/ 596 w 1835"/>
                <a:gd name="T25" fmla="*/ 28 h 407"/>
                <a:gd name="T26" fmla="*/ 585 w 1835"/>
                <a:gd name="T27" fmla="*/ 17 h 407"/>
                <a:gd name="T28" fmla="*/ 571 w 1835"/>
                <a:gd name="T29" fmla="*/ 7 h 407"/>
                <a:gd name="T30" fmla="*/ 553 w 1835"/>
                <a:gd name="T31" fmla="*/ 0 h 407"/>
                <a:gd name="T32" fmla="*/ 530 w 1835"/>
                <a:gd name="T33" fmla="*/ 0 h 407"/>
                <a:gd name="T34" fmla="*/ 495 w 1835"/>
                <a:gd name="T35" fmla="*/ 4 h 407"/>
                <a:gd name="T36" fmla="*/ 460 w 1835"/>
                <a:gd name="T37" fmla="*/ 17 h 407"/>
                <a:gd name="T38" fmla="*/ 426 w 1835"/>
                <a:gd name="T39" fmla="*/ 34 h 407"/>
                <a:gd name="T40" fmla="*/ 393 w 1835"/>
                <a:gd name="T41" fmla="*/ 57 h 407"/>
                <a:gd name="T42" fmla="*/ 359 w 1835"/>
                <a:gd name="T43" fmla="*/ 82 h 407"/>
                <a:gd name="T44" fmla="*/ 327 w 1835"/>
                <a:gd name="T45" fmla="*/ 109 h 407"/>
                <a:gd name="T46" fmla="*/ 296 w 1835"/>
                <a:gd name="T47" fmla="*/ 137 h 407"/>
                <a:gd name="T48" fmla="*/ 267 w 1835"/>
                <a:gd name="T49" fmla="*/ 164 h 407"/>
                <a:gd name="T50" fmla="*/ 235 w 1835"/>
                <a:gd name="T51" fmla="*/ 146 h 407"/>
                <a:gd name="T52" fmla="*/ 204 w 1835"/>
                <a:gd name="T53" fmla="*/ 130 h 407"/>
                <a:gd name="T54" fmla="*/ 172 w 1835"/>
                <a:gd name="T55" fmla="*/ 113 h 407"/>
                <a:gd name="T56" fmla="*/ 141 w 1835"/>
                <a:gd name="T57" fmla="*/ 97 h 407"/>
                <a:gd name="T58" fmla="*/ 109 w 1835"/>
                <a:gd name="T59" fmla="*/ 80 h 407"/>
                <a:gd name="T60" fmla="*/ 78 w 1835"/>
                <a:gd name="T61" fmla="*/ 64 h 407"/>
                <a:gd name="T62" fmla="*/ 46 w 1835"/>
                <a:gd name="T63" fmla="*/ 47 h 407"/>
                <a:gd name="T64" fmla="*/ 15 w 1835"/>
                <a:gd name="T65" fmla="*/ 30 h 407"/>
                <a:gd name="T66" fmla="*/ 13 w 1835"/>
                <a:gd name="T67" fmla="*/ 42 h 407"/>
                <a:gd name="T68" fmla="*/ 11 w 1835"/>
                <a:gd name="T69" fmla="*/ 54 h 407"/>
                <a:gd name="T70" fmla="*/ 9 w 1835"/>
                <a:gd name="T71" fmla="*/ 66 h 407"/>
                <a:gd name="T72" fmla="*/ 7 w 1835"/>
                <a:gd name="T73" fmla="*/ 79 h 407"/>
                <a:gd name="T74" fmla="*/ 5 w 1835"/>
                <a:gd name="T75" fmla="*/ 90 h 407"/>
                <a:gd name="T76" fmla="*/ 3 w 1835"/>
                <a:gd name="T77" fmla="*/ 103 h 407"/>
                <a:gd name="T78" fmla="*/ 1 w 1835"/>
                <a:gd name="T79" fmla="*/ 115 h 407"/>
                <a:gd name="T80" fmla="*/ 0 w 1835"/>
                <a:gd name="T81" fmla="*/ 128 h 407"/>
                <a:gd name="T82" fmla="*/ 32 w 1835"/>
                <a:gd name="T83" fmla="*/ 137 h 407"/>
                <a:gd name="T84" fmla="*/ 65 w 1835"/>
                <a:gd name="T85" fmla="*/ 146 h 407"/>
                <a:gd name="T86" fmla="*/ 98 w 1835"/>
                <a:gd name="T87" fmla="*/ 155 h 407"/>
                <a:gd name="T88" fmla="*/ 131 w 1835"/>
                <a:gd name="T89" fmla="*/ 165 h 407"/>
                <a:gd name="T90" fmla="*/ 164 w 1835"/>
                <a:gd name="T91" fmla="*/ 174 h 407"/>
                <a:gd name="T92" fmla="*/ 197 w 1835"/>
                <a:gd name="T93" fmla="*/ 184 h 407"/>
                <a:gd name="T94" fmla="*/ 229 w 1835"/>
                <a:gd name="T95" fmla="*/ 193 h 407"/>
                <a:gd name="T96" fmla="*/ 263 w 1835"/>
                <a:gd name="T97" fmla="*/ 203 h 407"/>
                <a:gd name="T98" fmla="*/ 275 w 1835"/>
                <a:gd name="T99" fmla="*/ 195 h 407"/>
                <a:gd name="T100" fmla="*/ 307 w 1835"/>
                <a:gd name="T101" fmla="*/ 178 h 407"/>
                <a:gd name="T102" fmla="*/ 354 w 1835"/>
                <a:gd name="T103" fmla="*/ 154 h 407"/>
                <a:gd name="T104" fmla="*/ 409 w 1835"/>
                <a:gd name="T105" fmla="*/ 129 h 407"/>
                <a:gd name="T106" fmla="*/ 465 w 1835"/>
                <a:gd name="T107" fmla="*/ 109 h 407"/>
                <a:gd name="T108" fmla="*/ 517 w 1835"/>
                <a:gd name="T109" fmla="*/ 99 h 407"/>
                <a:gd name="T110" fmla="*/ 560 w 1835"/>
                <a:gd name="T111" fmla="*/ 103 h 407"/>
                <a:gd name="T112" fmla="*/ 586 w 1835"/>
                <a:gd name="T113" fmla="*/ 128 h 407"/>
                <a:gd name="T114" fmla="*/ 0 w 1835"/>
                <a:gd name="T115" fmla="*/ 0 h 407"/>
                <a:gd name="T116" fmla="*/ 1835 w 1835"/>
                <a:gd name="T11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Freeform 18"/>
            <p:cNvSpPr>
              <a:spLocks noChangeArrowheads="1"/>
            </p:cNvSpPr>
            <p:nvPr/>
          </p:nvSpPr>
          <p:spPr bwMode="auto">
            <a:xfrm>
              <a:off x="2527" y="2807"/>
              <a:ext cx="450" cy="398"/>
            </a:xfrm>
            <a:custGeom>
              <a:avLst/>
              <a:gdLst>
                <a:gd name="T0" fmla="*/ 330 w 989"/>
                <a:gd name="T1" fmla="*/ 111 h 640"/>
                <a:gd name="T2" fmla="*/ 291 w 989"/>
                <a:gd name="T3" fmla="*/ 62 h 640"/>
                <a:gd name="T4" fmla="*/ 251 w 989"/>
                <a:gd name="T5" fmla="*/ 28 h 640"/>
                <a:gd name="T6" fmla="*/ 210 w 989"/>
                <a:gd name="T7" fmla="*/ 7 h 640"/>
                <a:gd name="T8" fmla="*/ 170 w 989"/>
                <a:gd name="T9" fmla="*/ 0 h 640"/>
                <a:gd name="T10" fmla="*/ 127 w 989"/>
                <a:gd name="T11" fmla="*/ 6 h 640"/>
                <a:gd name="T12" fmla="*/ 86 w 989"/>
                <a:gd name="T13" fmla="*/ 23 h 640"/>
                <a:gd name="T14" fmla="*/ 43 w 989"/>
                <a:gd name="T15" fmla="*/ 52 h 640"/>
                <a:gd name="T16" fmla="*/ 0 w 989"/>
                <a:gd name="T17" fmla="*/ 92 h 640"/>
                <a:gd name="T18" fmla="*/ 0 w 989"/>
                <a:gd name="T19" fmla="*/ 132 h 640"/>
                <a:gd name="T20" fmla="*/ 4 w 989"/>
                <a:gd name="T21" fmla="*/ 170 h 640"/>
                <a:gd name="T22" fmla="*/ 11 w 989"/>
                <a:gd name="T23" fmla="*/ 205 h 640"/>
                <a:gd name="T24" fmla="*/ 24 w 989"/>
                <a:gd name="T25" fmla="*/ 237 h 640"/>
                <a:gd name="T26" fmla="*/ 42 w 989"/>
                <a:gd name="T27" fmla="*/ 265 h 640"/>
                <a:gd name="T28" fmla="*/ 68 w 989"/>
                <a:gd name="T29" fmla="*/ 288 h 640"/>
                <a:gd name="T30" fmla="*/ 101 w 989"/>
                <a:gd name="T31" fmla="*/ 307 h 640"/>
                <a:gd name="T32" fmla="*/ 143 w 989"/>
                <a:gd name="T33" fmla="*/ 320 h 640"/>
                <a:gd name="T34" fmla="*/ 184 w 989"/>
                <a:gd name="T35" fmla="*/ 313 h 640"/>
                <a:gd name="T36" fmla="*/ 218 w 989"/>
                <a:gd name="T37" fmla="*/ 299 h 640"/>
                <a:gd name="T38" fmla="*/ 247 w 989"/>
                <a:gd name="T39" fmla="*/ 279 h 640"/>
                <a:gd name="T40" fmla="*/ 270 w 989"/>
                <a:gd name="T41" fmla="*/ 253 h 640"/>
                <a:gd name="T42" fmla="*/ 289 w 989"/>
                <a:gd name="T43" fmla="*/ 222 h 640"/>
                <a:gd name="T44" fmla="*/ 306 w 989"/>
                <a:gd name="T45" fmla="*/ 188 h 640"/>
                <a:gd name="T46" fmla="*/ 318 w 989"/>
                <a:gd name="T47" fmla="*/ 150 h 640"/>
                <a:gd name="T48" fmla="*/ 330 w 989"/>
                <a:gd name="T49" fmla="*/ 111 h 640"/>
                <a:gd name="T50" fmla="*/ 0 w 989"/>
                <a:gd name="T51" fmla="*/ 0 h 640"/>
                <a:gd name="T52" fmla="*/ 989 w 989"/>
                <a:gd name="T53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9" name="Freeform 19"/>
            <p:cNvSpPr>
              <a:spLocks noChangeArrowheads="1"/>
            </p:cNvSpPr>
            <p:nvPr/>
          </p:nvSpPr>
          <p:spPr bwMode="auto">
            <a:xfrm>
              <a:off x="2549" y="2816"/>
              <a:ext cx="390" cy="355"/>
            </a:xfrm>
            <a:custGeom>
              <a:avLst/>
              <a:gdLst>
                <a:gd name="T0" fmla="*/ 283 w 857"/>
                <a:gd name="T1" fmla="*/ 90 h 571"/>
                <a:gd name="T2" fmla="*/ 250 w 857"/>
                <a:gd name="T3" fmla="*/ 51 h 571"/>
                <a:gd name="T4" fmla="*/ 218 w 857"/>
                <a:gd name="T5" fmla="*/ 22 h 571"/>
                <a:gd name="T6" fmla="*/ 185 w 857"/>
                <a:gd name="T7" fmla="*/ 6 h 571"/>
                <a:gd name="T8" fmla="*/ 152 w 857"/>
                <a:gd name="T9" fmla="*/ 0 h 571"/>
                <a:gd name="T10" fmla="*/ 117 w 857"/>
                <a:gd name="T11" fmla="*/ 4 h 571"/>
                <a:gd name="T12" fmla="*/ 83 w 857"/>
                <a:gd name="T13" fmla="*/ 19 h 571"/>
                <a:gd name="T14" fmla="*/ 49 w 857"/>
                <a:gd name="T15" fmla="*/ 42 h 571"/>
                <a:gd name="T16" fmla="*/ 14 w 857"/>
                <a:gd name="T17" fmla="*/ 75 h 571"/>
                <a:gd name="T18" fmla="*/ 8 w 857"/>
                <a:gd name="T19" fmla="*/ 92 h 571"/>
                <a:gd name="T20" fmla="*/ 3 w 857"/>
                <a:gd name="T21" fmla="*/ 109 h 571"/>
                <a:gd name="T22" fmla="*/ 0 w 857"/>
                <a:gd name="T23" fmla="*/ 124 h 571"/>
                <a:gd name="T24" fmla="*/ 1 w 857"/>
                <a:gd name="T25" fmla="*/ 138 h 571"/>
                <a:gd name="T26" fmla="*/ 3 w 857"/>
                <a:gd name="T27" fmla="*/ 151 h 571"/>
                <a:gd name="T28" fmla="*/ 9 w 857"/>
                <a:gd name="T29" fmla="*/ 164 h 571"/>
                <a:gd name="T30" fmla="*/ 18 w 857"/>
                <a:gd name="T31" fmla="*/ 177 h 571"/>
                <a:gd name="T32" fmla="*/ 32 w 857"/>
                <a:gd name="T33" fmla="*/ 190 h 571"/>
                <a:gd name="T34" fmla="*/ 29 w 857"/>
                <a:gd name="T35" fmla="*/ 202 h 571"/>
                <a:gd name="T36" fmla="*/ 31 w 857"/>
                <a:gd name="T37" fmla="*/ 214 h 571"/>
                <a:gd name="T38" fmla="*/ 35 w 857"/>
                <a:gd name="T39" fmla="*/ 224 h 571"/>
                <a:gd name="T40" fmla="*/ 43 w 857"/>
                <a:gd name="T41" fmla="*/ 232 h 571"/>
                <a:gd name="T42" fmla="*/ 52 w 857"/>
                <a:gd name="T43" fmla="*/ 238 h 571"/>
                <a:gd name="T44" fmla="*/ 63 w 857"/>
                <a:gd name="T45" fmla="*/ 242 h 571"/>
                <a:gd name="T46" fmla="*/ 75 w 857"/>
                <a:gd name="T47" fmla="*/ 244 h 571"/>
                <a:gd name="T48" fmla="*/ 88 w 857"/>
                <a:gd name="T49" fmla="*/ 246 h 571"/>
                <a:gd name="T50" fmla="*/ 94 w 857"/>
                <a:gd name="T51" fmla="*/ 262 h 571"/>
                <a:gd name="T52" fmla="*/ 101 w 857"/>
                <a:gd name="T53" fmla="*/ 274 h 571"/>
                <a:gd name="T54" fmla="*/ 109 w 857"/>
                <a:gd name="T55" fmla="*/ 282 h 571"/>
                <a:gd name="T56" fmla="*/ 117 w 857"/>
                <a:gd name="T57" fmla="*/ 286 h 571"/>
                <a:gd name="T58" fmla="*/ 126 w 857"/>
                <a:gd name="T59" fmla="*/ 284 h 571"/>
                <a:gd name="T60" fmla="*/ 137 w 857"/>
                <a:gd name="T61" fmla="*/ 279 h 571"/>
                <a:gd name="T62" fmla="*/ 149 w 857"/>
                <a:gd name="T63" fmla="*/ 269 h 571"/>
                <a:gd name="T64" fmla="*/ 162 w 857"/>
                <a:gd name="T65" fmla="*/ 256 h 571"/>
                <a:gd name="T66" fmla="*/ 177 w 857"/>
                <a:gd name="T67" fmla="*/ 263 h 571"/>
                <a:gd name="T68" fmla="*/ 190 w 857"/>
                <a:gd name="T69" fmla="*/ 267 h 571"/>
                <a:gd name="T70" fmla="*/ 202 w 857"/>
                <a:gd name="T71" fmla="*/ 267 h 571"/>
                <a:gd name="T72" fmla="*/ 211 w 857"/>
                <a:gd name="T73" fmla="*/ 263 h 571"/>
                <a:gd name="T74" fmla="*/ 218 w 857"/>
                <a:gd name="T75" fmla="*/ 255 h 571"/>
                <a:gd name="T76" fmla="*/ 223 w 857"/>
                <a:gd name="T77" fmla="*/ 243 h 571"/>
                <a:gd name="T78" fmla="*/ 227 w 857"/>
                <a:gd name="T79" fmla="*/ 229 h 571"/>
                <a:gd name="T80" fmla="*/ 230 w 857"/>
                <a:gd name="T81" fmla="*/ 212 h 571"/>
                <a:gd name="T82" fmla="*/ 246 w 857"/>
                <a:gd name="T83" fmla="*/ 207 h 571"/>
                <a:gd name="T84" fmla="*/ 260 w 857"/>
                <a:gd name="T85" fmla="*/ 199 h 571"/>
                <a:gd name="T86" fmla="*/ 271 w 857"/>
                <a:gd name="T87" fmla="*/ 188 h 571"/>
                <a:gd name="T88" fmla="*/ 279 w 857"/>
                <a:gd name="T89" fmla="*/ 175 h 571"/>
                <a:gd name="T90" fmla="*/ 284 w 857"/>
                <a:gd name="T91" fmla="*/ 157 h 571"/>
                <a:gd name="T92" fmla="*/ 286 w 857"/>
                <a:gd name="T93" fmla="*/ 137 h 571"/>
                <a:gd name="T94" fmla="*/ 286 w 857"/>
                <a:gd name="T95" fmla="*/ 115 h 571"/>
                <a:gd name="T96" fmla="*/ 283 w 857"/>
                <a:gd name="T97" fmla="*/ 90 h 571"/>
                <a:gd name="T98" fmla="*/ 0 w 857"/>
                <a:gd name="T99" fmla="*/ 0 h 571"/>
                <a:gd name="T100" fmla="*/ 857 w 857"/>
                <a:gd name="T10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0" name="Freeform 20"/>
            <p:cNvSpPr>
              <a:spLocks noChangeArrowheads="1"/>
            </p:cNvSpPr>
            <p:nvPr/>
          </p:nvSpPr>
          <p:spPr bwMode="auto">
            <a:xfrm>
              <a:off x="2576" y="2815"/>
              <a:ext cx="335" cy="307"/>
            </a:xfrm>
            <a:custGeom>
              <a:avLst/>
              <a:gdLst>
                <a:gd name="T0" fmla="*/ 243 w 740"/>
                <a:gd name="T1" fmla="*/ 78 h 494"/>
                <a:gd name="T2" fmla="*/ 215 w 740"/>
                <a:gd name="T3" fmla="*/ 44 h 494"/>
                <a:gd name="T4" fmla="*/ 188 w 740"/>
                <a:gd name="T5" fmla="*/ 19 h 494"/>
                <a:gd name="T6" fmla="*/ 159 w 740"/>
                <a:gd name="T7" fmla="*/ 5 h 494"/>
                <a:gd name="T8" fmla="*/ 131 w 740"/>
                <a:gd name="T9" fmla="*/ 0 h 494"/>
                <a:gd name="T10" fmla="*/ 101 w 740"/>
                <a:gd name="T11" fmla="*/ 4 h 494"/>
                <a:gd name="T12" fmla="*/ 72 w 740"/>
                <a:gd name="T13" fmla="*/ 16 h 494"/>
                <a:gd name="T14" fmla="*/ 42 w 740"/>
                <a:gd name="T15" fmla="*/ 36 h 494"/>
                <a:gd name="T16" fmla="*/ 13 w 740"/>
                <a:gd name="T17" fmla="*/ 65 h 494"/>
                <a:gd name="T18" fmla="*/ 7 w 740"/>
                <a:gd name="T19" fmla="*/ 80 h 494"/>
                <a:gd name="T20" fmla="*/ 3 w 740"/>
                <a:gd name="T21" fmla="*/ 94 h 494"/>
                <a:gd name="T22" fmla="*/ 0 w 740"/>
                <a:gd name="T23" fmla="*/ 107 h 494"/>
                <a:gd name="T24" fmla="*/ 0 w 740"/>
                <a:gd name="T25" fmla="*/ 119 h 494"/>
                <a:gd name="T26" fmla="*/ 2 w 740"/>
                <a:gd name="T27" fmla="*/ 130 h 494"/>
                <a:gd name="T28" fmla="*/ 8 w 740"/>
                <a:gd name="T29" fmla="*/ 142 h 494"/>
                <a:gd name="T30" fmla="*/ 16 w 740"/>
                <a:gd name="T31" fmla="*/ 153 h 494"/>
                <a:gd name="T32" fmla="*/ 27 w 740"/>
                <a:gd name="T33" fmla="*/ 164 h 494"/>
                <a:gd name="T34" fmla="*/ 25 w 740"/>
                <a:gd name="T35" fmla="*/ 175 h 494"/>
                <a:gd name="T36" fmla="*/ 26 w 740"/>
                <a:gd name="T37" fmla="*/ 185 h 494"/>
                <a:gd name="T38" fmla="*/ 30 w 740"/>
                <a:gd name="T39" fmla="*/ 193 h 494"/>
                <a:gd name="T40" fmla="*/ 37 w 740"/>
                <a:gd name="T41" fmla="*/ 201 h 494"/>
                <a:gd name="T42" fmla="*/ 44 w 740"/>
                <a:gd name="T43" fmla="*/ 206 h 494"/>
                <a:gd name="T44" fmla="*/ 54 w 740"/>
                <a:gd name="T45" fmla="*/ 210 h 494"/>
                <a:gd name="T46" fmla="*/ 64 w 740"/>
                <a:gd name="T47" fmla="*/ 212 h 494"/>
                <a:gd name="T48" fmla="*/ 75 w 740"/>
                <a:gd name="T49" fmla="*/ 213 h 494"/>
                <a:gd name="T50" fmla="*/ 81 w 740"/>
                <a:gd name="T51" fmla="*/ 226 h 494"/>
                <a:gd name="T52" fmla="*/ 87 w 740"/>
                <a:gd name="T53" fmla="*/ 237 h 494"/>
                <a:gd name="T54" fmla="*/ 94 w 740"/>
                <a:gd name="T55" fmla="*/ 244 h 494"/>
                <a:gd name="T56" fmla="*/ 101 w 740"/>
                <a:gd name="T57" fmla="*/ 247 h 494"/>
                <a:gd name="T58" fmla="*/ 109 w 740"/>
                <a:gd name="T59" fmla="*/ 247 h 494"/>
                <a:gd name="T60" fmla="*/ 118 w 740"/>
                <a:gd name="T61" fmla="*/ 242 h 494"/>
                <a:gd name="T62" fmla="*/ 128 w 740"/>
                <a:gd name="T63" fmla="*/ 234 h 494"/>
                <a:gd name="T64" fmla="*/ 139 w 740"/>
                <a:gd name="T65" fmla="*/ 222 h 494"/>
                <a:gd name="T66" fmla="*/ 153 w 740"/>
                <a:gd name="T67" fmla="*/ 228 h 494"/>
                <a:gd name="T68" fmla="*/ 164 w 740"/>
                <a:gd name="T69" fmla="*/ 232 h 494"/>
                <a:gd name="T70" fmla="*/ 174 w 740"/>
                <a:gd name="T71" fmla="*/ 231 h 494"/>
                <a:gd name="T72" fmla="*/ 182 w 740"/>
                <a:gd name="T73" fmla="*/ 228 h 494"/>
                <a:gd name="T74" fmla="*/ 188 w 740"/>
                <a:gd name="T75" fmla="*/ 220 h 494"/>
                <a:gd name="T76" fmla="*/ 193 w 740"/>
                <a:gd name="T77" fmla="*/ 211 h 494"/>
                <a:gd name="T78" fmla="*/ 196 w 740"/>
                <a:gd name="T79" fmla="*/ 198 h 494"/>
                <a:gd name="T80" fmla="*/ 198 w 740"/>
                <a:gd name="T81" fmla="*/ 183 h 494"/>
                <a:gd name="T82" fmla="*/ 212 w 740"/>
                <a:gd name="T83" fmla="*/ 179 h 494"/>
                <a:gd name="T84" fmla="*/ 224 w 740"/>
                <a:gd name="T85" fmla="*/ 172 h 494"/>
                <a:gd name="T86" fmla="*/ 233 w 740"/>
                <a:gd name="T87" fmla="*/ 162 h 494"/>
                <a:gd name="T88" fmla="*/ 240 w 740"/>
                <a:gd name="T89" fmla="*/ 151 h 494"/>
                <a:gd name="T90" fmla="*/ 244 w 740"/>
                <a:gd name="T91" fmla="*/ 136 h 494"/>
                <a:gd name="T92" fmla="*/ 246 w 740"/>
                <a:gd name="T93" fmla="*/ 119 h 494"/>
                <a:gd name="T94" fmla="*/ 245 w 740"/>
                <a:gd name="T95" fmla="*/ 100 h 494"/>
                <a:gd name="T96" fmla="*/ 243 w 740"/>
                <a:gd name="T97" fmla="*/ 78 h 494"/>
                <a:gd name="T98" fmla="*/ 0 w 740"/>
                <a:gd name="T99" fmla="*/ 0 h 494"/>
                <a:gd name="T100" fmla="*/ 740 w 740"/>
                <a:gd name="T101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Freeform 21"/>
            <p:cNvSpPr>
              <a:spLocks noChangeArrowheads="1"/>
            </p:cNvSpPr>
            <p:nvPr/>
          </p:nvSpPr>
          <p:spPr bwMode="auto">
            <a:xfrm>
              <a:off x="2602" y="2815"/>
              <a:ext cx="284" cy="257"/>
            </a:xfrm>
            <a:custGeom>
              <a:avLst/>
              <a:gdLst>
                <a:gd name="T0" fmla="*/ 206 w 624"/>
                <a:gd name="T1" fmla="*/ 65 h 415"/>
                <a:gd name="T2" fmla="*/ 182 w 624"/>
                <a:gd name="T3" fmla="*/ 36 h 415"/>
                <a:gd name="T4" fmla="*/ 159 w 624"/>
                <a:gd name="T5" fmla="*/ 15 h 415"/>
                <a:gd name="T6" fmla="*/ 135 w 624"/>
                <a:gd name="T7" fmla="*/ 4 h 415"/>
                <a:gd name="T8" fmla="*/ 111 w 624"/>
                <a:gd name="T9" fmla="*/ 0 h 415"/>
                <a:gd name="T10" fmla="*/ 86 w 624"/>
                <a:gd name="T11" fmla="*/ 2 h 415"/>
                <a:gd name="T12" fmla="*/ 61 w 624"/>
                <a:gd name="T13" fmla="*/ 13 h 415"/>
                <a:gd name="T14" fmla="*/ 36 w 624"/>
                <a:gd name="T15" fmla="*/ 30 h 415"/>
                <a:gd name="T16" fmla="*/ 10 w 624"/>
                <a:gd name="T17" fmla="*/ 54 h 415"/>
                <a:gd name="T18" fmla="*/ 5 w 624"/>
                <a:gd name="T19" fmla="*/ 66 h 415"/>
                <a:gd name="T20" fmla="*/ 2 w 624"/>
                <a:gd name="T21" fmla="*/ 79 h 415"/>
                <a:gd name="T22" fmla="*/ 0 w 624"/>
                <a:gd name="T23" fmla="*/ 89 h 415"/>
                <a:gd name="T24" fmla="*/ 0 w 624"/>
                <a:gd name="T25" fmla="*/ 100 h 415"/>
                <a:gd name="T26" fmla="*/ 2 w 624"/>
                <a:gd name="T27" fmla="*/ 109 h 415"/>
                <a:gd name="T28" fmla="*/ 7 w 624"/>
                <a:gd name="T29" fmla="*/ 119 h 415"/>
                <a:gd name="T30" fmla="*/ 14 w 624"/>
                <a:gd name="T31" fmla="*/ 128 h 415"/>
                <a:gd name="T32" fmla="*/ 24 w 624"/>
                <a:gd name="T33" fmla="*/ 137 h 415"/>
                <a:gd name="T34" fmla="*/ 22 w 624"/>
                <a:gd name="T35" fmla="*/ 146 h 415"/>
                <a:gd name="T36" fmla="*/ 23 w 624"/>
                <a:gd name="T37" fmla="*/ 155 h 415"/>
                <a:gd name="T38" fmla="*/ 25 w 624"/>
                <a:gd name="T39" fmla="*/ 162 h 415"/>
                <a:gd name="T40" fmla="*/ 31 w 624"/>
                <a:gd name="T41" fmla="*/ 168 h 415"/>
                <a:gd name="T42" fmla="*/ 38 w 624"/>
                <a:gd name="T43" fmla="*/ 172 h 415"/>
                <a:gd name="T44" fmla="*/ 46 w 624"/>
                <a:gd name="T45" fmla="*/ 176 h 415"/>
                <a:gd name="T46" fmla="*/ 54 w 624"/>
                <a:gd name="T47" fmla="*/ 177 h 415"/>
                <a:gd name="T48" fmla="*/ 63 w 624"/>
                <a:gd name="T49" fmla="*/ 178 h 415"/>
                <a:gd name="T50" fmla="*/ 68 w 624"/>
                <a:gd name="T51" fmla="*/ 190 h 415"/>
                <a:gd name="T52" fmla="*/ 73 w 624"/>
                <a:gd name="T53" fmla="*/ 199 h 415"/>
                <a:gd name="T54" fmla="*/ 79 w 624"/>
                <a:gd name="T55" fmla="*/ 204 h 415"/>
                <a:gd name="T56" fmla="*/ 86 w 624"/>
                <a:gd name="T57" fmla="*/ 207 h 415"/>
                <a:gd name="T58" fmla="*/ 92 w 624"/>
                <a:gd name="T59" fmla="*/ 206 h 415"/>
                <a:gd name="T60" fmla="*/ 100 w 624"/>
                <a:gd name="T61" fmla="*/ 203 h 415"/>
                <a:gd name="T62" fmla="*/ 108 w 624"/>
                <a:gd name="T63" fmla="*/ 196 h 415"/>
                <a:gd name="T64" fmla="*/ 118 w 624"/>
                <a:gd name="T65" fmla="*/ 186 h 415"/>
                <a:gd name="T66" fmla="*/ 129 w 624"/>
                <a:gd name="T67" fmla="*/ 191 h 415"/>
                <a:gd name="T68" fmla="*/ 139 w 624"/>
                <a:gd name="T69" fmla="*/ 194 h 415"/>
                <a:gd name="T70" fmla="*/ 147 w 624"/>
                <a:gd name="T71" fmla="*/ 194 h 415"/>
                <a:gd name="T72" fmla="*/ 153 w 624"/>
                <a:gd name="T73" fmla="*/ 191 h 415"/>
                <a:gd name="T74" fmla="*/ 159 w 624"/>
                <a:gd name="T75" fmla="*/ 185 h 415"/>
                <a:gd name="T76" fmla="*/ 162 w 624"/>
                <a:gd name="T77" fmla="*/ 177 h 415"/>
                <a:gd name="T78" fmla="*/ 165 w 624"/>
                <a:gd name="T79" fmla="*/ 166 h 415"/>
                <a:gd name="T80" fmla="*/ 167 w 624"/>
                <a:gd name="T81" fmla="*/ 154 h 415"/>
                <a:gd name="T82" fmla="*/ 179 w 624"/>
                <a:gd name="T83" fmla="*/ 150 h 415"/>
                <a:gd name="T84" fmla="*/ 189 w 624"/>
                <a:gd name="T85" fmla="*/ 145 h 415"/>
                <a:gd name="T86" fmla="*/ 197 w 624"/>
                <a:gd name="T87" fmla="*/ 136 h 415"/>
                <a:gd name="T88" fmla="*/ 203 w 624"/>
                <a:gd name="T89" fmla="*/ 126 h 415"/>
                <a:gd name="T90" fmla="*/ 206 w 624"/>
                <a:gd name="T91" fmla="*/ 113 h 415"/>
                <a:gd name="T92" fmla="*/ 208 w 624"/>
                <a:gd name="T93" fmla="*/ 100 h 415"/>
                <a:gd name="T94" fmla="*/ 207 w 624"/>
                <a:gd name="T95" fmla="*/ 83 h 415"/>
                <a:gd name="T96" fmla="*/ 206 w 624"/>
                <a:gd name="T97" fmla="*/ 65 h 415"/>
                <a:gd name="T98" fmla="*/ 0 w 624"/>
                <a:gd name="T99" fmla="*/ 0 h 415"/>
                <a:gd name="T100" fmla="*/ 624 w 624"/>
                <a:gd name="T101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2" name="Freeform 22"/>
            <p:cNvSpPr>
              <a:spLocks noChangeArrowheads="1"/>
            </p:cNvSpPr>
            <p:nvPr/>
          </p:nvSpPr>
          <p:spPr bwMode="auto">
            <a:xfrm>
              <a:off x="2629" y="2812"/>
              <a:ext cx="229" cy="210"/>
            </a:xfrm>
            <a:custGeom>
              <a:avLst/>
              <a:gdLst>
                <a:gd name="T0" fmla="*/ 166 w 506"/>
                <a:gd name="T1" fmla="*/ 54 h 339"/>
                <a:gd name="T2" fmla="*/ 147 w 506"/>
                <a:gd name="T3" fmla="*/ 29 h 339"/>
                <a:gd name="T4" fmla="*/ 128 w 506"/>
                <a:gd name="T5" fmla="*/ 13 h 339"/>
                <a:gd name="T6" fmla="*/ 109 w 506"/>
                <a:gd name="T7" fmla="*/ 3 h 339"/>
                <a:gd name="T8" fmla="*/ 90 w 506"/>
                <a:gd name="T9" fmla="*/ 0 h 339"/>
                <a:gd name="T10" fmla="*/ 69 w 506"/>
                <a:gd name="T11" fmla="*/ 3 h 339"/>
                <a:gd name="T12" fmla="*/ 49 w 506"/>
                <a:gd name="T13" fmla="*/ 11 h 339"/>
                <a:gd name="T14" fmla="*/ 29 w 506"/>
                <a:gd name="T15" fmla="*/ 25 h 339"/>
                <a:gd name="T16" fmla="*/ 9 w 506"/>
                <a:gd name="T17" fmla="*/ 44 h 339"/>
                <a:gd name="T18" fmla="*/ 4 w 506"/>
                <a:gd name="T19" fmla="*/ 54 h 339"/>
                <a:gd name="T20" fmla="*/ 1 w 506"/>
                <a:gd name="T21" fmla="*/ 65 h 339"/>
                <a:gd name="T22" fmla="*/ 0 w 506"/>
                <a:gd name="T23" fmla="*/ 73 h 339"/>
                <a:gd name="T24" fmla="*/ 0 w 506"/>
                <a:gd name="T25" fmla="*/ 82 h 339"/>
                <a:gd name="T26" fmla="*/ 1 w 506"/>
                <a:gd name="T27" fmla="*/ 89 h 339"/>
                <a:gd name="T28" fmla="*/ 5 w 506"/>
                <a:gd name="T29" fmla="*/ 97 h 339"/>
                <a:gd name="T30" fmla="*/ 10 w 506"/>
                <a:gd name="T31" fmla="*/ 104 h 339"/>
                <a:gd name="T32" fmla="*/ 18 w 506"/>
                <a:gd name="T33" fmla="*/ 112 h 339"/>
                <a:gd name="T34" fmla="*/ 17 w 506"/>
                <a:gd name="T35" fmla="*/ 119 h 339"/>
                <a:gd name="T36" fmla="*/ 18 w 506"/>
                <a:gd name="T37" fmla="*/ 127 h 339"/>
                <a:gd name="T38" fmla="*/ 20 w 506"/>
                <a:gd name="T39" fmla="*/ 133 h 339"/>
                <a:gd name="T40" fmla="*/ 25 w 506"/>
                <a:gd name="T41" fmla="*/ 138 h 339"/>
                <a:gd name="T42" fmla="*/ 30 w 506"/>
                <a:gd name="T43" fmla="*/ 141 h 339"/>
                <a:gd name="T44" fmla="*/ 37 w 506"/>
                <a:gd name="T45" fmla="*/ 144 h 339"/>
                <a:gd name="T46" fmla="*/ 43 w 506"/>
                <a:gd name="T47" fmla="*/ 146 h 339"/>
                <a:gd name="T48" fmla="*/ 51 w 506"/>
                <a:gd name="T49" fmla="*/ 146 h 339"/>
                <a:gd name="T50" fmla="*/ 55 w 506"/>
                <a:gd name="T51" fmla="*/ 155 h 339"/>
                <a:gd name="T52" fmla="*/ 59 w 506"/>
                <a:gd name="T53" fmla="*/ 163 h 339"/>
                <a:gd name="T54" fmla="*/ 64 w 506"/>
                <a:gd name="T55" fmla="*/ 166 h 339"/>
                <a:gd name="T56" fmla="*/ 69 w 506"/>
                <a:gd name="T57" fmla="*/ 169 h 339"/>
                <a:gd name="T58" fmla="*/ 74 w 506"/>
                <a:gd name="T59" fmla="*/ 168 h 339"/>
                <a:gd name="T60" fmla="*/ 81 w 506"/>
                <a:gd name="T61" fmla="*/ 165 h 339"/>
                <a:gd name="T62" fmla="*/ 87 w 506"/>
                <a:gd name="T63" fmla="*/ 159 h 339"/>
                <a:gd name="T64" fmla="*/ 95 w 506"/>
                <a:gd name="T65" fmla="*/ 151 h 339"/>
                <a:gd name="T66" fmla="*/ 104 w 506"/>
                <a:gd name="T67" fmla="*/ 155 h 339"/>
                <a:gd name="T68" fmla="*/ 112 w 506"/>
                <a:gd name="T69" fmla="*/ 158 h 339"/>
                <a:gd name="T70" fmla="*/ 118 w 506"/>
                <a:gd name="T71" fmla="*/ 157 h 339"/>
                <a:gd name="T72" fmla="*/ 124 w 506"/>
                <a:gd name="T73" fmla="*/ 155 h 339"/>
                <a:gd name="T74" fmla="*/ 128 w 506"/>
                <a:gd name="T75" fmla="*/ 150 h 339"/>
                <a:gd name="T76" fmla="*/ 131 w 506"/>
                <a:gd name="T77" fmla="*/ 144 h 339"/>
                <a:gd name="T78" fmla="*/ 133 w 506"/>
                <a:gd name="T79" fmla="*/ 135 h 339"/>
                <a:gd name="T80" fmla="*/ 135 w 506"/>
                <a:gd name="T81" fmla="*/ 125 h 339"/>
                <a:gd name="T82" fmla="*/ 144 w 506"/>
                <a:gd name="T83" fmla="*/ 122 h 339"/>
                <a:gd name="T84" fmla="*/ 153 w 506"/>
                <a:gd name="T85" fmla="*/ 118 h 339"/>
                <a:gd name="T86" fmla="*/ 159 w 506"/>
                <a:gd name="T87" fmla="*/ 111 h 339"/>
                <a:gd name="T88" fmla="*/ 164 w 506"/>
                <a:gd name="T89" fmla="*/ 103 h 339"/>
                <a:gd name="T90" fmla="*/ 166 w 506"/>
                <a:gd name="T91" fmla="*/ 93 h 339"/>
                <a:gd name="T92" fmla="*/ 168 w 506"/>
                <a:gd name="T93" fmla="*/ 82 h 339"/>
                <a:gd name="T94" fmla="*/ 168 w 506"/>
                <a:gd name="T95" fmla="*/ 68 h 339"/>
                <a:gd name="T96" fmla="*/ 166 w 506"/>
                <a:gd name="T97" fmla="*/ 54 h 339"/>
                <a:gd name="T98" fmla="*/ 0 w 506"/>
                <a:gd name="T99" fmla="*/ 0 h 339"/>
                <a:gd name="T100" fmla="*/ 506 w 506"/>
                <a:gd name="T101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3" name="Freeform 23"/>
            <p:cNvSpPr>
              <a:spLocks noChangeArrowheads="1"/>
            </p:cNvSpPr>
            <p:nvPr/>
          </p:nvSpPr>
          <p:spPr bwMode="auto">
            <a:xfrm>
              <a:off x="2673" y="2828"/>
              <a:ext cx="147" cy="135"/>
            </a:xfrm>
            <a:custGeom>
              <a:avLst/>
              <a:gdLst>
                <a:gd name="T0" fmla="*/ 107 w 326"/>
                <a:gd name="T1" fmla="*/ 35 h 218"/>
                <a:gd name="T2" fmla="*/ 94 w 326"/>
                <a:gd name="T3" fmla="*/ 19 h 218"/>
                <a:gd name="T4" fmla="*/ 82 w 326"/>
                <a:gd name="T5" fmla="*/ 9 h 218"/>
                <a:gd name="T6" fmla="*/ 70 w 326"/>
                <a:gd name="T7" fmla="*/ 2 h 218"/>
                <a:gd name="T8" fmla="*/ 58 w 326"/>
                <a:gd name="T9" fmla="*/ 0 h 218"/>
                <a:gd name="T10" fmla="*/ 44 w 326"/>
                <a:gd name="T11" fmla="*/ 1 h 218"/>
                <a:gd name="T12" fmla="*/ 31 w 326"/>
                <a:gd name="T13" fmla="*/ 7 h 218"/>
                <a:gd name="T14" fmla="*/ 18 w 326"/>
                <a:gd name="T15" fmla="*/ 16 h 218"/>
                <a:gd name="T16" fmla="*/ 5 w 326"/>
                <a:gd name="T17" fmla="*/ 29 h 218"/>
                <a:gd name="T18" fmla="*/ 2 w 326"/>
                <a:gd name="T19" fmla="*/ 35 h 218"/>
                <a:gd name="T20" fmla="*/ 1 w 326"/>
                <a:gd name="T21" fmla="*/ 41 h 218"/>
                <a:gd name="T22" fmla="*/ 0 w 326"/>
                <a:gd name="T23" fmla="*/ 47 h 218"/>
                <a:gd name="T24" fmla="*/ 1 w 326"/>
                <a:gd name="T25" fmla="*/ 53 h 218"/>
                <a:gd name="T26" fmla="*/ 1 w 326"/>
                <a:gd name="T27" fmla="*/ 57 h 218"/>
                <a:gd name="T28" fmla="*/ 4 w 326"/>
                <a:gd name="T29" fmla="*/ 63 h 218"/>
                <a:gd name="T30" fmla="*/ 7 w 326"/>
                <a:gd name="T31" fmla="*/ 67 h 218"/>
                <a:gd name="T32" fmla="*/ 13 w 326"/>
                <a:gd name="T33" fmla="*/ 72 h 218"/>
                <a:gd name="T34" fmla="*/ 11 w 326"/>
                <a:gd name="T35" fmla="*/ 76 h 218"/>
                <a:gd name="T36" fmla="*/ 11 w 326"/>
                <a:gd name="T37" fmla="*/ 81 h 218"/>
                <a:gd name="T38" fmla="*/ 13 w 326"/>
                <a:gd name="T39" fmla="*/ 85 h 218"/>
                <a:gd name="T40" fmla="*/ 16 w 326"/>
                <a:gd name="T41" fmla="*/ 88 h 218"/>
                <a:gd name="T42" fmla="*/ 19 w 326"/>
                <a:gd name="T43" fmla="*/ 90 h 218"/>
                <a:gd name="T44" fmla="*/ 24 w 326"/>
                <a:gd name="T45" fmla="*/ 92 h 218"/>
                <a:gd name="T46" fmla="*/ 28 w 326"/>
                <a:gd name="T47" fmla="*/ 93 h 218"/>
                <a:gd name="T48" fmla="*/ 33 w 326"/>
                <a:gd name="T49" fmla="*/ 93 h 218"/>
                <a:gd name="T50" fmla="*/ 35 w 326"/>
                <a:gd name="T51" fmla="*/ 99 h 218"/>
                <a:gd name="T52" fmla="*/ 38 w 326"/>
                <a:gd name="T53" fmla="*/ 104 h 218"/>
                <a:gd name="T54" fmla="*/ 41 w 326"/>
                <a:gd name="T55" fmla="*/ 107 h 218"/>
                <a:gd name="T56" fmla="*/ 44 w 326"/>
                <a:gd name="T57" fmla="*/ 109 h 218"/>
                <a:gd name="T58" fmla="*/ 47 w 326"/>
                <a:gd name="T59" fmla="*/ 108 h 218"/>
                <a:gd name="T60" fmla="*/ 51 w 326"/>
                <a:gd name="T61" fmla="*/ 106 h 218"/>
                <a:gd name="T62" fmla="*/ 56 w 326"/>
                <a:gd name="T63" fmla="*/ 103 h 218"/>
                <a:gd name="T64" fmla="*/ 61 w 326"/>
                <a:gd name="T65" fmla="*/ 98 h 218"/>
                <a:gd name="T66" fmla="*/ 67 w 326"/>
                <a:gd name="T67" fmla="*/ 101 h 218"/>
                <a:gd name="T68" fmla="*/ 72 w 326"/>
                <a:gd name="T69" fmla="*/ 102 h 218"/>
                <a:gd name="T70" fmla="*/ 76 w 326"/>
                <a:gd name="T71" fmla="*/ 101 h 218"/>
                <a:gd name="T72" fmla="*/ 80 w 326"/>
                <a:gd name="T73" fmla="*/ 100 h 218"/>
                <a:gd name="T74" fmla="*/ 82 w 326"/>
                <a:gd name="T75" fmla="*/ 96 h 218"/>
                <a:gd name="T76" fmla="*/ 84 w 326"/>
                <a:gd name="T77" fmla="*/ 92 h 218"/>
                <a:gd name="T78" fmla="*/ 86 w 326"/>
                <a:gd name="T79" fmla="*/ 86 h 218"/>
                <a:gd name="T80" fmla="*/ 87 w 326"/>
                <a:gd name="T81" fmla="*/ 80 h 218"/>
                <a:gd name="T82" fmla="*/ 93 w 326"/>
                <a:gd name="T83" fmla="*/ 78 h 218"/>
                <a:gd name="T84" fmla="*/ 98 w 326"/>
                <a:gd name="T85" fmla="*/ 75 h 218"/>
                <a:gd name="T86" fmla="*/ 102 w 326"/>
                <a:gd name="T87" fmla="*/ 71 h 218"/>
                <a:gd name="T88" fmla="*/ 105 w 326"/>
                <a:gd name="T89" fmla="*/ 66 h 218"/>
                <a:gd name="T90" fmla="*/ 107 w 326"/>
                <a:gd name="T91" fmla="*/ 59 h 218"/>
                <a:gd name="T92" fmla="*/ 108 w 326"/>
                <a:gd name="T93" fmla="*/ 52 h 218"/>
                <a:gd name="T94" fmla="*/ 108 w 326"/>
                <a:gd name="T95" fmla="*/ 44 h 218"/>
                <a:gd name="T96" fmla="*/ 107 w 326"/>
                <a:gd name="T97" fmla="*/ 35 h 218"/>
                <a:gd name="T98" fmla="*/ 0 w 326"/>
                <a:gd name="T99" fmla="*/ 0 h 218"/>
                <a:gd name="T100" fmla="*/ 326 w 326"/>
                <a:gd name="T101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Freeform 24"/>
            <p:cNvSpPr>
              <a:spLocks noChangeArrowheads="1"/>
            </p:cNvSpPr>
            <p:nvPr/>
          </p:nvSpPr>
          <p:spPr bwMode="auto">
            <a:xfrm>
              <a:off x="2396" y="2255"/>
              <a:ext cx="740" cy="707"/>
            </a:xfrm>
            <a:custGeom>
              <a:avLst/>
              <a:gdLst>
                <a:gd name="T0" fmla="*/ 22 w 1629"/>
                <a:gd name="T1" fmla="*/ 245 h 1139"/>
                <a:gd name="T2" fmla="*/ 29 w 1629"/>
                <a:gd name="T3" fmla="*/ 202 h 1139"/>
                <a:gd name="T4" fmla="*/ 38 w 1629"/>
                <a:gd name="T5" fmla="*/ 164 h 1139"/>
                <a:gd name="T6" fmla="*/ 48 w 1629"/>
                <a:gd name="T7" fmla="*/ 130 h 1139"/>
                <a:gd name="T8" fmla="*/ 60 w 1629"/>
                <a:gd name="T9" fmla="*/ 101 h 1139"/>
                <a:gd name="T10" fmla="*/ 73 w 1629"/>
                <a:gd name="T11" fmla="*/ 74 h 1139"/>
                <a:gd name="T12" fmla="*/ 88 w 1629"/>
                <a:gd name="T13" fmla="*/ 52 h 1139"/>
                <a:gd name="T14" fmla="*/ 104 w 1629"/>
                <a:gd name="T15" fmla="*/ 35 h 1139"/>
                <a:gd name="T16" fmla="*/ 122 w 1629"/>
                <a:gd name="T17" fmla="*/ 21 h 1139"/>
                <a:gd name="T18" fmla="*/ 140 w 1629"/>
                <a:gd name="T19" fmla="*/ 10 h 1139"/>
                <a:gd name="T20" fmla="*/ 160 w 1629"/>
                <a:gd name="T21" fmla="*/ 3 h 1139"/>
                <a:gd name="T22" fmla="*/ 180 w 1629"/>
                <a:gd name="T23" fmla="*/ 0 h 1139"/>
                <a:gd name="T24" fmla="*/ 202 w 1629"/>
                <a:gd name="T25" fmla="*/ 1 h 1139"/>
                <a:gd name="T26" fmla="*/ 224 w 1629"/>
                <a:gd name="T27" fmla="*/ 4 h 1139"/>
                <a:gd name="T28" fmla="*/ 247 w 1629"/>
                <a:gd name="T29" fmla="*/ 10 h 1139"/>
                <a:gd name="T30" fmla="*/ 271 w 1629"/>
                <a:gd name="T31" fmla="*/ 20 h 1139"/>
                <a:gd name="T32" fmla="*/ 296 w 1629"/>
                <a:gd name="T33" fmla="*/ 33 h 1139"/>
                <a:gd name="T34" fmla="*/ 324 w 1629"/>
                <a:gd name="T35" fmla="*/ 24 h 1139"/>
                <a:gd name="T36" fmla="*/ 352 w 1629"/>
                <a:gd name="T37" fmla="*/ 18 h 1139"/>
                <a:gd name="T38" fmla="*/ 381 w 1629"/>
                <a:gd name="T39" fmla="*/ 15 h 1139"/>
                <a:gd name="T40" fmla="*/ 410 w 1629"/>
                <a:gd name="T41" fmla="*/ 14 h 1139"/>
                <a:gd name="T42" fmla="*/ 438 w 1629"/>
                <a:gd name="T43" fmla="*/ 13 h 1139"/>
                <a:gd name="T44" fmla="*/ 467 w 1629"/>
                <a:gd name="T45" fmla="*/ 15 h 1139"/>
                <a:gd name="T46" fmla="*/ 496 w 1629"/>
                <a:gd name="T47" fmla="*/ 18 h 1139"/>
                <a:gd name="T48" fmla="*/ 524 w 1629"/>
                <a:gd name="T49" fmla="*/ 23 h 1139"/>
                <a:gd name="T50" fmla="*/ 527 w 1629"/>
                <a:gd name="T51" fmla="*/ 51 h 1139"/>
                <a:gd name="T52" fmla="*/ 530 w 1629"/>
                <a:gd name="T53" fmla="*/ 79 h 1139"/>
                <a:gd name="T54" fmla="*/ 531 w 1629"/>
                <a:gd name="T55" fmla="*/ 107 h 1139"/>
                <a:gd name="T56" fmla="*/ 532 w 1629"/>
                <a:gd name="T57" fmla="*/ 136 h 1139"/>
                <a:gd name="T58" fmla="*/ 532 w 1629"/>
                <a:gd name="T59" fmla="*/ 164 h 1139"/>
                <a:gd name="T60" fmla="*/ 531 w 1629"/>
                <a:gd name="T61" fmla="*/ 193 h 1139"/>
                <a:gd name="T62" fmla="*/ 529 w 1629"/>
                <a:gd name="T63" fmla="*/ 221 h 1139"/>
                <a:gd name="T64" fmla="*/ 528 w 1629"/>
                <a:gd name="T65" fmla="*/ 249 h 1139"/>
                <a:gd name="T66" fmla="*/ 543 w 1629"/>
                <a:gd name="T67" fmla="*/ 354 h 1139"/>
                <a:gd name="T68" fmla="*/ 538 w 1629"/>
                <a:gd name="T69" fmla="*/ 440 h 1139"/>
                <a:gd name="T70" fmla="*/ 515 w 1629"/>
                <a:gd name="T71" fmla="*/ 505 h 1139"/>
                <a:gd name="T72" fmla="*/ 479 w 1629"/>
                <a:gd name="T73" fmla="*/ 548 h 1139"/>
                <a:gd name="T74" fmla="*/ 434 w 1629"/>
                <a:gd name="T75" fmla="*/ 569 h 1139"/>
                <a:gd name="T76" fmla="*/ 386 w 1629"/>
                <a:gd name="T77" fmla="*/ 567 h 1139"/>
                <a:gd name="T78" fmla="*/ 338 w 1629"/>
                <a:gd name="T79" fmla="*/ 541 h 1139"/>
                <a:gd name="T80" fmla="*/ 296 w 1629"/>
                <a:gd name="T81" fmla="*/ 491 h 1139"/>
                <a:gd name="T82" fmla="*/ 287 w 1629"/>
                <a:gd name="T83" fmla="*/ 488 h 1139"/>
                <a:gd name="T84" fmla="*/ 279 w 1629"/>
                <a:gd name="T85" fmla="*/ 485 h 1139"/>
                <a:gd name="T86" fmla="*/ 270 w 1629"/>
                <a:gd name="T87" fmla="*/ 482 h 1139"/>
                <a:gd name="T88" fmla="*/ 262 w 1629"/>
                <a:gd name="T89" fmla="*/ 479 h 1139"/>
                <a:gd name="T90" fmla="*/ 253 w 1629"/>
                <a:gd name="T91" fmla="*/ 476 h 1139"/>
                <a:gd name="T92" fmla="*/ 245 w 1629"/>
                <a:gd name="T93" fmla="*/ 473 h 1139"/>
                <a:gd name="T94" fmla="*/ 236 w 1629"/>
                <a:gd name="T95" fmla="*/ 470 h 1139"/>
                <a:gd name="T96" fmla="*/ 228 w 1629"/>
                <a:gd name="T97" fmla="*/ 468 h 1139"/>
                <a:gd name="T98" fmla="*/ 171 w 1629"/>
                <a:gd name="T99" fmla="*/ 516 h 1139"/>
                <a:gd name="T100" fmla="*/ 120 w 1629"/>
                <a:gd name="T101" fmla="*/ 542 h 1139"/>
                <a:gd name="T102" fmla="*/ 74 w 1629"/>
                <a:gd name="T103" fmla="*/ 546 h 1139"/>
                <a:gd name="T104" fmla="*/ 39 w 1629"/>
                <a:gd name="T105" fmla="*/ 528 h 1139"/>
                <a:gd name="T106" fmla="*/ 13 w 1629"/>
                <a:gd name="T107" fmla="*/ 488 h 1139"/>
                <a:gd name="T108" fmla="*/ 0 w 1629"/>
                <a:gd name="T109" fmla="*/ 427 h 1139"/>
                <a:gd name="T110" fmla="*/ 2 w 1629"/>
                <a:gd name="T111" fmla="*/ 346 h 1139"/>
                <a:gd name="T112" fmla="*/ 22 w 1629"/>
                <a:gd name="T113" fmla="*/ 245 h 1139"/>
                <a:gd name="T114" fmla="*/ 0 w 1629"/>
                <a:gd name="T115" fmla="*/ 0 h 1139"/>
                <a:gd name="T116" fmla="*/ 1629 w 1629"/>
                <a:gd name="T117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5" name="Freeform 25"/>
            <p:cNvSpPr>
              <a:spLocks noChangeArrowheads="1"/>
            </p:cNvSpPr>
            <p:nvPr/>
          </p:nvSpPr>
          <p:spPr bwMode="auto">
            <a:xfrm>
              <a:off x="2424" y="2284"/>
              <a:ext cx="688" cy="635"/>
            </a:xfrm>
            <a:custGeom>
              <a:avLst/>
              <a:gdLst>
                <a:gd name="T0" fmla="*/ 20 w 1513"/>
                <a:gd name="T1" fmla="*/ 220 h 1024"/>
                <a:gd name="T2" fmla="*/ 26 w 1513"/>
                <a:gd name="T3" fmla="*/ 181 h 1024"/>
                <a:gd name="T4" fmla="*/ 34 w 1513"/>
                <a:gd name="T5" fmla="*/ 147 h 1024"/>
                <a:gd name="T6" fmla="*/ 44 w 1513"/>
                <a:gd name="T7" fmla="*/ 117 h 1024"/>
                <a:gd name="T8" fmla="*/ 55 w 1513"/>
                <a:gd name="T9" fmla="*/ 90 h 1024"/>
                <a:gd name="T10" fmla="*/ 67 w 1513"/>
                <a:gd name="T11" fmla="*/ 66 h 1024"/>
                <a:gd name="T12" fmla="*/ 81 w 1513"/>
                <a:gd name="T13" fmla="*/ 46 h 1024"/>
                <a:gd name="T14" fmla="*/ 96 w 1513"/>
                <a:gd name="T15" fmla="*/ 30 h 1024"/>
                <a:gd name="T16" fmla="*/ 113 w 1513"/>
                <a:gd name="T17" fmla="*/ 18 h 1024"/>
                <a:gd name="T18" fmla="*/ 130 w 1513"/>
                <a:gd name="T19" fmla="*/ 8 h 1024"/>
                <a:gd name="T20" fmla="*/ 148 w 1513"/>
                <a:gd name="T21" fmla="*/ 2 h 1024"/>
                <a:gd name="T22" fmla="*/ 167 w 1513"/>
                <a:gd name="T23" fmla="*/ 0 h 1024"/>
                <a:gd name="T24" fmla="*/ 187 w 1513"/>
                <a:gd name="T25" fmla="*/ 0 h 1024"/>
                <a:gd name="T26" fmla="*/ 208 w 1513"/>
                <a:gd name="T27" fmla="*/ 3 h 1024"/>
                <a:gd name="T28" fmla="*/ 229 w 1513"/>
                <a:gd name="T29" fmla="*/ 9 h 1024"/>
                <a:gd name="T30" fmla="*/ 251 w 1513"/>
                <a:gd name="T31" fmla="*/ 17 h 1024"/>
                <a:gd name="T32" fmla="*/ 274 w 1513"/>
                <a:gd name="T33" fmla="*/ 29 h 1024"/>
                <a:gd name="T34" fmla="*/ 301 w 1513"/>
                <a:gd name="T35" fmla="*/ 21 h 1024"/>
                <a:gd name="T36" fmla="*/ 327 w 1513"/>
                <a:gd name="T37" fmla="*/ 16 h 1024"/>
                <a:gd name="T38" fmla="*/ 354 w 1513"/>
                <a:gd name="T39" fmla="*/ 13 h 1024"/>
                <a:gd name="T40" fmla="*/ 381 w 1513"/>
                <a:gd name="T41" fmla="*/ 12 h 1024"/>
                <a:gd name="T42" fmla="*/ 407 w 1513"/>
                <a:gd name="T43" fmla="*/ 11 h 1024"/>
                <a:gd name="T44" fmla="*/ 434 w 1513"/>
                <a:gd name="T45" fmla="*/ 13 h 1024"/>
                <a:gd name="T46" fmla="*/ 461 w 1513"/>
                <a:gd name="T47" fmla="*/ 16 h 1024"/>
                <a:gd name="T48" fmla="*/ 487 w 1513"/>
                <a:gd name="T49" fmla="*/ 21 h 1024"/>
                <a:gd name="T50" fmla="*/ 490 w 1513"/>
                <a:gd name="T51" fmla="*/ 46 h 1024"/>
                <a:gd name="T52" fmla="*/ 492 w 1513"/>
                <a:gd name="T53" fmla="*/ 72 h 1024"/>
                <a:gd name="T54" fmla="*/ 494 w 1513"/>
                <a:gd name="T55" fmla="*/ 97 h 1024"/>
                <a:gd name="T56" fmla="*/ 495 w 1513"/>
                <a:gd name="T57" fmla="*/ 123 h 1024"/>
                <a:gd name="T58" fmla="*/ 494 w 1513"/>
                <a:gd name="T59" fmla="*/ 148 h 1024"/>
                <a:gd name="T60" fmla="*/ 494 w 1513"/>
                <a:gd name="T61" fmla="*/ 173 h 1024"/>
                <a:gd name="T62" fmla="*/ 492 w 1513"/>
                <a:gd name="T63" fmla="*/ 199 h 1024"/>
                <a:gd name="T64" fmla="*/ 490 w 1513"/>
                <a:gd name="T65" fmla="*/ 224 h 1024"/>
                <a:gd name="T66" fmla="*/ 505 w 1513"/>
                <a:gd name="T67" fmla="*/ 318 h 1024"/>
                <a:gd name="T68" fmla="*/ 500 w 1513"/>
                <a:gd name="T69" fmla="*/ 395 h 1024"/>
                <a:gd name="T70" fmla="*/ 478 w 1513"/>
                <a:gd name="T71" fmla="*/ 453 h 1024"/>
                <a:gd name="T72" fmla="*/ 445 w 1513"/>
                <a:gd name="T73" fmla="*/ 492 h 1024"/>
                <a:gd name="T74" fmla="*/ 404 w 1513"/>
                <a:gd name="T75" fmla="*/ 511 h 1024"/>
                <a:gd name="T76" fmla="*/ 358 w 1513"/>
                <a:gd name="T77" fmla="*/ 509 h 1024"/>
                <a:gd name="T78" fmla="*/ 314 w 1513"/>
                <a:gd name="T79" fmla="*/ 486 h 1024"/>
                <a:gd name="T80" fmla="*/ 274 w 1513"/>
                <a:gd name="T81" fmla="*/ 441 h 1024"/>
                <a:gd name="T82" fmla="*/ 266 w 1513"/>
                <a:gd name="T83" fmla="*/ 437 h 1024"/>
                <a:gd name="T84" fmla="*/ 259 w 1513"/>
                <a:gd name="T85" fmla="*/ 435 h 1024"/>
                <a:gd name="T86" fmla="*/ 251 w 1513"/>
                <a:gd name="T87" fmla="*/ 432 h 1024"/>
                <a:gd name="T88" fmla="*/ 243 w 1513"/>
                <a:gd name="T89" fmla="*/ 430 h 1024"/>
                <a:gd name="T90" fmla="*/ 235 w 1513"/>
                <a:gd name="T91" fmla="*/ 427 h 1024"/>
                <a:gd name="T92" fmla="*/ 228 w 1513"/>
                <a:gd name="T93" fmla="*/ 424 h 1024"/>
                <a:gd name="T94" fmla="*/ 220 w 1513"/>
                <a:gd name="T95" fmla="*/ 422 h 1024"/>
                <a:gd name="T96" fmla="*/ 212 w 1513"/>
                <a:gd name="T97" fmla="*/ 420 h 1024"/>
                <a:gd name="T98" fmla="*/ 159 w 1513"/>
                <a:gd name="T99" fmla="*/ 463 h 1024"/>
                <a:gd name="T100" fmla="*/ 111 w 1513"/>
                <a:gd name="T101" fmla="*/ 487 h 1024"/>
                <a:gd name="T102" fmla="*/ 69 w 1513"/>
                <a:gd name="T103" fmla="*/ 490 h 1024"/>
                <a:gd name="T104" fmla="*/ 35 w 1513"/>
                <a:gd name="T105" fmla="*/ 474 h 1024"/>
                <a:gd name="T106" fmla="*/ 11 w 1513"/>
                <a:gd name="T107" fmla="*/ 437 h 1024"/>
                <a:gd name="T108" fmla="*/ 0 w 1513"/>
                <a:gd name="T109" fmla="*/ 383 h 1024"/>
                <a:gd name="T110" fmla="*/ 2 w 1513"/>
                <a:gd name="T111" fmla="*/ 310 h 1024"/>
                <a:gd name="T112" fmla="*/ 20 w 1513"/>
                <a:gd name="T113" fmla="*/ 220 h 1024"/>
                <a:gd name="T114" fmla="*/ 0 w 1513"/>
                <a:gd name="T115" fmla="*/ 0 h 1024"/>
                <a:gd name="T116" fmla="*/ 1513 w 1513"/>
                <a:gd name="T117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6" name="Freeform 26"/>
            <p:cNvSpPr>
              <a:spLocks noChangeArrowheads="1"/>
            </p:cNvSpPr>
            <p:nvPr/>
          </p:nvSpPr>
          <p:spPr bwMode="auto">
            <a:xfrm>
              <a:off x="2508" y="2295"/>
              <a:ext cx="127" cy="305"/>
            </a:xfrm>
            <a:custGeom>
              <a:avLst/>
              <a:gdLst>
                <a:gd name="T0" fmla="*/ 93 w 281"/>
                <a:gd name="T1" fmla="*/ 58 h 493"/>
                <a:gd name="T2" fmla="*/ 93 w 281"/>
                <a:gd name="T3" fmla="*/ 55 h 493"/>
                <a:gd name="T4" fmla="*/ 93 w 281"/>
                <a:gd name="T5" fmla="*/ 48 h 493"/>
                <a:gd name="T6" fmla="*/ 93 w 281"/>
                <a:gd name="T7" fmla="*/ 38 h 493"/>
                <a:gd name="T8" fmla="*/ 91 w 281"/>
                <a:gd name="T9" fmla="*/ 27 h 493"/>
                <a:gd name="T10" fmla="*/ 88 w 281"/>
                <a:gd name="T11" fmla="*/ 16 h 493"/>
                <a:gd name="T12" fmla="*/ 83 w 281"/>
                <a:gd name="T13" fmla="*/ 7 h 493"/>
                <a:gd name="T14" fmla="*/ 76 w 281"/>
                <a:gd name="T15" fmla="*/ 1 h 493"/>
                <a:gd name="T16" fmla="*/ 67 w 281"/>
                <a:gd name="T17" fmla="*/ 0 h 493"/>
                <a:gd name="T18" fmla="*/ 56 w 281"/>
                <a:gd name="T19" fmla="*/ 2 h 493"/>
                <a:gd name="T20" fmla="*/ 46 w 281"/>
                <a:gd name="T21" fmla="*/ 8 h 493"/>
                <a:gd name="T22" fmla="*/ 37 w 281"/>
                <a:gd name="T23" fmla="*/ 17 h 493"/>
                <a:gd name="T24" fmla="*/ 29 w 281"/>
                <a:gd name="T25" fmla="*/ 31 h 493"/>
                <a:gd name="T26" fmla="*/ 21 w 281"/>
                <a:gd name="T27" fmla="*/ 48 h 493"/>
                <a:gd name="T28" fmla="*/ 15 w 281"/>
                <a:gd name="T29" fmla="*/ 69 h 493"/>
                <a:gd name="T30" fmla="*/ 9 w 281"/>
                <a:gd name="T31" fmla="*/ 96 h 493"/>
                <a:gd name="T32" fmla="*/ 4 w 281"/>
                <a:gd name="T33" fmla="*/ 128 h 493"/>
                <a:gd name="T34" fmla="*/ 1 w 281"/>
                <a:gd name="T35" fmla="*/ 159 h 493"/>
                <a:gd name="T36" fmla="*/ 0 w 281"/>
                <a:gd name="T37" fmla="*/ 185 h 493"/>
                <a:gd name="T38" fmla="*/ 2 w 281"/>
                <a:gd name="T39" fmla="*/ 205 h 493"/>
                <a:gd name="T40" fmla="*/ 5 w 281"/>
                <a:gd name="T41" fmla="*/ 221 h 493"/>
                <a:gd name="T42" fmla="*/ 9 w 281"/>
                <a:gd name="T43" fmla="*/ 232 h 493"/>
                <a:gd name="T44" fmla="*/ 13 w 281"/>
                <a:gd name="T45" fmla="*/ 240 h 493"/>
                <a:gd name="T46" fmla="*/ 16 w 281"/>
                <a:gd name="T47" fmla="*/ 244 h 493"/>
                <a:gd name="T48" fmla="*/ 17 w 281"/>
                <a:gd name="T49" fmla="*/ 246 h 493"/>
                <a:gd name="T50" fmla="*/ 93 w 281"/>
                <a:gd name="T51" fmla="*/ 58 h 493"/>
                <a:gd name="T52" fmla="*/ 0 w 281"/>
                <a:gd name="T53" fmla="*/ 0 h 493"/>
                <a:gd name="T54" fmla="*/ 281 w 281"/>
                <a:gd name="T55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T52" t="T53" r="T54" b="T55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7" name="Freeform 27"/>
            <p:cNvSpPr>
              <a:spLocks noChangeArrowheads="1"/>
            </p:cNvSpPr>
            <p:nvPr/>
          </p:nvSpPr>
          <p:spPr bwMode="auto">
            <a:xfrm>
              <a:off x="2932" y="2355"/>
              <a:ext cx="102" cy="270"/>
            </a:xfrm>
            <a:custGeom>
              <a:avLst/>
              <a:gdLst>
                <a:gd name="T0" fmla="*/ 24 w 226"/>
                <a:gd name="T1" fmla="*/ 217 h 434"/>
                <a:gd name="T2" fmla="*/ 0 w 226"/>
                <a:gd name="T3" fmla="*/ 37 h 434"/>
                <a:gd name="T4" fmla="*/ 1 w 226"/>
                <a:gd name="T5" fmla="*/ 36 h 434"/>
                <a:gd name="T6" fmla="*/ 4 w 226"/>
                <a:gd name="T7" fmla="*/ 31 h 434"/>
                <a:gd name="T8" fmla="*/ 8 w 226"/>
                <a:gd name="T9" fmla="*/ 25 h 434"/>
                <a:gd name="T10" fmla="*/ 15 w 226"/>
                <a:gd name="T11" fmla="*/ 19 h 434"/>
                <a:gd name="T12" fmla="*/ 21 w 226"/>
                <a:gd name="T13" fmla="*/ 11 h 434"/>
                <a:gd name="T14" fmla="*/ 29 w 226"/>
                <a:gd name="T15" fmla="*/ 5 h 434"/>
                <a:gd name="T16" fmla="*/ 37 w 226"/>
                <a:gd name="T17" fmla="*/ 2 h 434"/>
                <a:gd name="T18" fmla="*/ 45 w 226"/>
                <a:gd name="T19" fmla="*/ 0 h 434"/>
                <a:gd name="T20" fmla="*/ 54 w 226"/>
                <a:gd name="T21" fmla="*/ 2 h 434"/>
                <a:gd name="T22" fmla="*/ 63 w 226"/>
                <a:gd name="T23" fmla="*/ 9 h 434"/>
                <a:gd name="T24" fmla="*/ 70 w 226"/>
                <a:gd name="T25" fmla="*/ 21 h 434"/>
                <a:gd name="T26" fmla="*/ 75 w 226"/>
                <a:gd name="T27" fmla="*/ 42 h 434"/>
                <a:gd name="T28" fmla="*/ 74 w 226"/>
                <a:gd name="T29" fmla="*/ 70 h 434"/>
                <a:gd name="T30" fmla="*/ 66 w 226"/>
                <a:gd name="T31" fmla="*/ 109 h 434"/>
                <a:gd name="T32" fmla="*/ 50 w 226"/>
                <a:gd name="T33" fmla="*/ 157 h 434"/>
                <a:gd name="T34" fmla="*/ 24 w 226"/>
                <a:gd name="T35" fmla="*/ 217 h 434"/>
                <a:gd name="T36" fmla="*/ 0 w 226"/>
                <a:gd name="T37" fmla="*/ 0 h 434"/>
                <a:gd name="T38" fmla="*/ 226 w 226"/>
                <a:gd name="T3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8" name="Freeform 28"/>
            <p:cNvSpPr>
              <a:spLocks noChangeArrowheads="1"/>
            </p:cNvSpPr>
            <p:nvPr/>
          </p:nvSpPr>
          <p:spPr bwMode="auto">
            <a:xfrm>
              <a:off x="2666" y="2310"/>
              <a:ext cx="309" cy="146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3 h 235"/>
                <a:gd name="T4" fmla="*/ 0 w 683"/>
                <a:gd name="T5" fmla="*/ 11 h 235"/>
                <a:gd name="T6" fmla="*/ 1 w 683"/>
                <a:gd name="T7" fmla="*/ 22 h 235"/>
                <a:gd name="T8" fmla="*/ 3 w 683"/>
                <a:gd name="T9" fmla="*/ 36 h 235"/>
                <a:gd name="T10" fmla="*/ 6 w 683"/>
                <a:gd name="T11" fmla="*/ 51 h 235"/>
                <a:gd name="T12" fmla="*/ 11 w 683"/>
                <a:gd name="T13" fmla="*/ 65 h 235"/>
                <a:gd name="T14" fmla="*/ 17 w 683"/>
                <a:gd name="T15" fmla="*/ 77 h 235"/>
                <a:gd name="T16" fmla="*/ 26 w 683"/>
                <a:gd name="T17" fmla="*/ 89 h 235"/>
                <a:gd name="T18" fmla="*/ 36 w 683"/>
                <a:gd name="T19" fmla="*/ 96 h 235"/>
                <a:gd name="T20" fmla="*/ 48 w 683"/>
                <a:gd name="T21" fmla="*/ 104 h 235"/>
                <a:gd name="T22" fmla="*/ 60 w 683"/>
                <a:gd name="T23" fmla="*/ 110 h 235"/>
                <a:gd name="T24" fmla="*/ 72 w 683"/>
                <a:gd name="T25" fmla="*/ 115 h 235"/>
                <a:gd name="T26" fmla="*/ 85 w 683"/>
                <a:gd name="T27" fmla="*/ 118 h 235"/>
                <a:gd name="T28" fmla="*/ 98 w 683"/>
                <a:gd name="T29" fmla="*/ 118 h 235"/>
                <a:gd name="T30" fmla="*/ 110 w 683"/>
                <a:gd name="T31" fmla="*/ 115 h 235"/>
                <a:gd name="T32" fmla="*/ 122 w 683"/>
                <a:gd name="T33" fmla="*/ 107 h 235"/>
                <a:gd name="T34" fmla="*/ 135 w 683"/>
                <a:gd name="T35" fmla="*/ 95 h 235"/>
                <a:gd name="T36" fmla="*/ 151 w 683"/>
                <a:gd name="T37" fmla="*/ 81 h 235"/>
                <a:gd name="T38" fmla="*/ 168 w 683"/>
                <a:gd name="T39" fmla="*/ 66 h 235"/>
                <a:gd name="T40" fmla="*/ 186 w 683"/>
                <a:gd name="T41" fmla="*/ 52 h 235"/>
                <a:gd name="T42" fmla="*/ 202 w 683"/>
                <a:gd name="T43" fmla="*/ 39 h 235"/>
                <a:gd name="T44" fmla="*/ 215 w 683"/>
                <a:gd name="T45" fmla="*/ 28 h 235"/>
                <a:gd name="T46" fmla="*/ 224 w 683"/>
                <a:gd name="T47" fmla="*/ 21 h 235"/>
                <a:gd name="T48" fmla="*/ 227 w 683"/>
                <a:gd name="T49" fmla="*/ 19 h 235"/>
                <a:gd name="T50" fmla="*/ 223 w 683"/>
                <a:gd name="T51" fmla="*/ 19 h 235"/>
                <a:gd name="T52" fmla="*/ 212 w 683"/>
                <a:gd name="T53" fmla="*/ 19 h 235"/>
                <a:gd name="T54" fmla="*/ 196 w 683"/>
                <a:gd name="T55" fmla="*/ 19 h 235"/>
                <a:gd name="T56" fmla="*/ 176 w 683"/>
                <a:gd name="T57" fmla="*/ 20 h 235"/>
                <a:gd name="T58" fmla="*/ 154 w 683"/>
                <a:gd name="T59" fmla="*/ 21 h 235"/>
                <a:gd name="T60" fmla="*/ 133 w 683"/>
                <a:gd name="T61" fmla="*/ 23 h 235"/>
                <a:gd name="T62" fmla="*/ 112 w 683"/>
                <a:gd name="T63" fmla="*/ 26 h 235"/>
                <a:gd name="T64" fmla="*/ 94 w 683"/>
                <a:gd name="T65" fmla="*/ 31 h 235"/>
                <a:gd name="T66" fmla="*/ 78 w 683"/>
                <a:gd name="T67" fmla="*/ 35 h 235"/>
                <a:gd name="T68" fmla="*/ 64 w 683"/>
                <a:gd name="T69" fmla="*/ 39 h 235"/>
                <a:gd name="T70" fmla="*/ 52 w 683"/>
                <a:gd name="T71" fmla="*/ 41 h 235"/>
                <a:gd name="T72" fmla="*/ 41 w 683"/>
                <a:gd name="T73" fmla="*/ 41 h 235"/>
                <a:gd name="T74" fmla="*/ 30 w 683"/>
                <a:gd name="T75" fmla="*/ 38 h 235"/>
                <a:gd name="T76" fmla="*/ 20 w 683"/>
                <a:gd name="T77" fmla="*/ 30 h 235"/>
                <a:gd name="T78" fmla="*/ 10 w 683"/>
                <a:gd name="T79" fmla="*/ 18 h 235"/>
                <a:gd name="T80" fmla="*/ 0 w 683"/>
                <a:gd name="T81" fmla="*/ 0 h 235"/>
                <a:gd name="T82" fmla="*/ 0 w 683"/>
                <a:gd name="T83" fmla="*/ 0 h 235"/>
                <a:gd name="T84" fmla="*/ 683 w 683"/>
                <a:gd name="T8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9" name="Freeform 29"/>
            <p:cNvSpPr>
              <a:spLocks noChangeArrowheads="1"/>
            </p:cNvSpPr>
            <p:nvPr/>
          </p:nvSpPr>
          <p:spPr bwMode="auto">
            <a:xfrm>
              <a:off x="2677" y="2333"/>
              <a:ext cx="261" cy="123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2 h 197"/>
                <a:gd name="T4" fmla="*/ 0 w 574"/>
                <a:gd name="T5" fmla="*/ 9 h 197"/>
                <a:gd name="T6" fmla="*/ 1 w 574"/>
                <a:gd name="T7" fmla="*/ 19 h 197"/>
                <a:gd name="T8" fmla="*/ 3 w 574"/>
                <a:gd name="T9" fmla="*/ 30 h 197"/>
                <a:gd name="T10" fmla="*/ 5 w 574"/>
                <a:gd name="T11" fmla="*/ 42 h 197"/>
                <a:gd name="T12" fmla="*/ 9 w 574"/>
                <a:gd name="T13" fmla="*/ 54 h 197"/>
                <a:gd name="T14" fmla="*/ 14 w 574"/>
                <a:gd name="T15" fmla="*/ 65 h 197"/>
                <a:gd name="T16" fmla="*/ 22 w 574"/>
                <a:gd name="T17" fmla="*/ 74 h 197"/>
                <a:gd name="T18" fmla="*/ 30 w 574"/>
                <a:gd name="T19" fmla="*/ 81 h 197"/>
                <a:gd name="T20" fmla="*/ 40 w 574"/>
                <a:gd name="T21" fmla="*/ 87 h 197"/>
                <a:gd name="T22" fmla="*/ 50 w 574"/>
                <a:gd name="T23" fmla="*/ 92 h 197"/>
                <a:gd name="T24" fmla="*/ 61 w 574"/>
                <a:gd name="T25" fmla="*/ 97 h 197"/>
                <a:gd name="T26" fmla="*/ 72 w 574"/>
                <a:gd name="T27" fmla="*/ 99 h 197"/>
                <a:gd name="T28" fmla="*/ 83 w 574"/>
                <a:gd name="T29" fmla="*/ 99 h 197"/>
                <a:gd name="T30" fmla="*/ 93 w 574"/>
                <a:gd name="T31" fmla="*/ 96 h 197"/>
                <a:gd name="T32" fmla="*/ 104 w 574"/>
                <a:gd name="T33" fmla="*/ 90 h 197"/>
                <a:gd name="T34" fmla="*/ 114 w 574"/>
                <a:gd name="T35" fmla="*/ 79 h 197"/>
                <a:gd name="T36" fmla="*/ 128 w 574"/>
                <a:gd name="T37" fmla="*/ 68 h 197"/>
                <a:gd name="T38" fmla="*/ 142 w 574"/>
                <a:gd name="T39" fmla="*/ 55 h 197"/>
                <a:gd name="T40" fmla="*/ 157 w 574"/>
                <a:gd name="T41" fmla="*/ 43 h 197"/>
                <a:gd name="T42" fmla="*/ 170 w 574"/>
                <a:gd name="T43" fmla="*/ 32 h 197"/>
                <a:gd name="T44" fmla="*/ 182 w 574"/>
                <a:gd name="T45" fmla="*/ 23 h 197"/>
                <a:gd name="T46" fmla="*/ 189 w 574"/>
                <a:gd name="T47" fmla="*/ 17 h 197"/>
                <a:gd name="T48" fmla="*/ 192 w 574"/>
                <a:gd name="T49" fmla="*/ 15 h 197"/>
                <a:gd name="T50" fmla="*/ 188 w 574"/>
                <a:gd name="T51" fmla="*/ 15 h 197"/>
                <a:gd name="T52" fmla="*/ 179 w 574"/>
                <a:gd name="T53" fmla="*/ 15 h 197"/>
                <a:gd name="T54" fmla="*/ 166 w 574"/>
                <a:gd name="T55" fmla="*/ 15 h 197"/>
                <a:gd name="T56" fmla="*/ 150 w 574"/>
                <a:gd name="T57" fmla="*/ 17 h 197"/>
                <a:gd name="T58" fmla="*/ 130 w 574"/>
                <a:gd name="T59" fmla="*/ 17 h 197"/>
                <a:gd name="T60" fmla="*/ 112 w 574"/>
                <a:gd name="T61" fmla="*/ 19 h 197"/>
                <a:gd name="T62" fmla="*/ 95 w 574"/>
                <a:gd name="T63" fmla="*/ 22 h 197"/>
                <a:gd name="T64" fmla="*/ 80 w 574"/>
                <a:gd name="T65" fmla="*/ 26 h 197"/>
                <a:gd name="T66" fmla="*/ 66 w 574"/>
                <a:gd name="T67" fmla="*/ 29 h 197"/>
                <a:gd name="T68" fmla="*/ 55 w 574"/>
                <a:gd name="T69" fmla="*/ 32 h 197"/>
                <a:gd name="T70" fmla="*/ 43 w 574"/>
                <a:gd name="T71" fmla="*/ 34 h 197"/>
                <a:gd name="T72" fmla="*/ 35 w 574"/>
                <a:gd name="T73" fmla="*/ 34 h 197"/>
                <a:gd name="T74" fmla="*/ 26 w 574"/>
                <a:gd name="T75" fmla="*/ 32 h 197"/>
                <a:gd name="T76" fmla="*/ 17 w 574"/>
                <a:gd name="T77" fmla="*/ 26 h 197"/>
                <a:gd name="T78" fmla="*/ 9 w 574"/>
                <a:gd name="T79" fmla="*/ 15 h 197"/>
                <a:gd name="T80" fmla="*/ 0 w 574"/>
                <a:gd name="T81" fmla="*/ 0 h 197"/>
                <a:gd name="T82" fmla="*/ 0 w 574"/>
                <a:gd name="T83" fmla="*/ 0 h 197"/>
                <a:gd name="T84" fmla="*/ 574 w 574"/>
                <a:gd name="T8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0" name="Freeform 30"/>
            <p:cNvSpPr>
              <a:spLocks noChangeArrowheads="1"/>
            </p:cNvSpPr>
            <p:nvPr/>
          </p:nvSpPr>
          <p:spPr bwMode="auto">
            <a:xfrm>
              <a:off x="2690" y="2357"/>
              <a:ext cx="211" cy="99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2 h 159"/>
                <a:gd name="T4" fmla="*/ 0 w 463"/>
                <a:gd name="T5" fmla="*/ 7 h 159"/>
                <a:gd name="T6" fmla="*/ 1 w 463"/>
                <a:gd name="T7" fmla="*/ 15 h 159"/>
                <a:gd name="T8" fmla="*/ 2 w 463"/>
                <a:gd name="T9" fmla="*/ 24 h 159"/>
                <a:gd name="T10" fmla="*/ 4 w 463"/>
                <a:gd name="T11" fmla="*/ 34 h 159"/>
                <a:gd name="T12" fmla="*/ 7 w 463"/>
                <a:gd name="T13" fmla="*/ 44 h 159"/>
                <a:gd name="T14" fmla="*/ 11 w 463"/>
                <a:gd name="T15" fmla="*/ 53 h 159"/>
                <a:gd name="T16" fmla="*/ 18 w 463"/>
                <a:gd name="T17" fmla="*/ 60 h 159"/>
                <a:gd name="T18" fmla="*/ 24 w 463"/>
                <a:gd name="T19" fmla="*/ 65 h 159"/>
                <a:gd name="T20" fmla="*/ 32 w 463"/>
                <a:gd name="T21" fmla="*/ 70 h 159"/>
                <a:gd name="T22" fmla="*/ 41 w 463"/>
                <a:gd name="T23" fmla="*/ 74 h 159"/>
                <a:gd name="T24" fmla="*/ 49 w 463"/>
                <a:gd name="T25" fmla="*/ 78 h 159"/>
                <a:gd name="T26" fmla="*/ 58 w 463"/>
                <a:gd name="T27" fmla="*/ 80 h 159"/>
                <a:gd name="T28" fmla="*/ 67 w 463"/>
                <a:gd name="T29" fmla="*/ 80 h 159"/>
                <a:gd name="T30" fmla="*/ 75 w 463"/>
                <a:gd name="T31" fmla="*/ 77 h 159"/>
                <a:gd name="T32" fmla="*/ 84 w 463"/>
                <a:gd name="T33" fmla="*/ 73 h 159"/>
                <a:gd name="T34" fmla="*/ 92 w 463"/>
                <a:gd name="T35" fmla="*/ 64 h 159"/>
                <a:gd name="T36" fmla="*/ 103 w 463"/>
                <a:gd name="T37" fmla="*/ 55 h 159"/>
                <a:gd name="T38" fmla="*/ 115 w 463"/>
                <a:gd name="T39" fmla="*/ 45 h 159"/>
                <a:gd name="T40" fmla="*/ 127 w 463"/>
                <a:gd name="T41" fmla="*/ 35 h 159"/>
                <a:gd name="T42" fmla="*/ 138 w 463"/>
                <a:gd name="T43" fmla="*/ 26 h 159"/>
                <a:gd name="T44" fmla="*/ 147 w 463"/>
                <a:gd name="T45" fmla="*/ 19 h 159"/>
                <a:gd name="T46" fmla="*/ 153 w 463"/>
                <a:gd name="T47" fmla="*/ 14 h 159"/>
                <a:gd name="T48" fmla="*/ 155 w 463"/>
                <a:gd name="T49" fmla="*/ 13 h 159"/>
                <a:gd name="T50" fmla="*/ 152 w 463"/>
                <a:gd name="T51" fmla="*/ 13 h 159"/>
                <a:gd name="T52" fmla="*/ 145 w 463"/>
                <a:gd name="T53" fmla="*/ 13 h 159"/>
                <a:gd name="T54" fmla="*/ 134 w 463"/>
                <a:gd name="T55" fmla="*/ 13 h 159"/>
                <a:gd name="T56" fmla="*/ 121 w 463"/>
                <a:gd name="T57" fmla="*/ 13 h 159"/>
                <a:gd name="T58" fmla="*/ 105 w 463"/>
                <a:gd name="T59" fmla="*/ 14 h 159"/>
                <a:gd name="T60" fmla="*/ 90 w 463"/>
                <a:gd name="T61" fmla="*/ 16 h 159"/>
                <a:gd name="T62" fmla="*/ 76 w 463"/>
                <a:gd name="T63" fmla="*/ 17 h 159"/>
                <a:gd name="T64" fmla="*/ 64 w 463"/>
                <a:gd name="T65" fmla="*/ 20 h 159"/>
                <a:gd name="T66" fmla="*/ 53 w 463"/>
                <a:gd name="T67" fmla="*/ 23 h 159"/>
                <a:gd name="T68" fmla="*/ 44 w 463"/>
                <a:gd name="T69" fmla="*/ 26 h 159"/>
                <a:gd name="T70" fmla="*/ 34 w 463"/>
                <a:gd name="T71" fmla="*/ 27 h 159"/>
                <a:gd name="T72" fmla="*/ 27 w 463"/>
                <a:gd name="T73" fmla="*/ 28 h 159"/>
                <a:gd name="T74" fmla="*/ 20 w 463"/>
                <a:gd name="T75" fmla="*/ 25 h 159"/>
                <a:gd name="T76" fmla="*/ 13 w 463"/>
                <a:gd name="T77" fmla="*/ 20 h 159"/>
                <a:gd name="T78" fmla="*/ 7 w 463"/>
                <a:gd name="T79" fmla="*/ 12 h 159"/>
                <a:gd name="T80" fmla="*/ 0 w 463"/>
                <a:gd name="T81" fmla="*/ 0 h 159"/>
                <a:gd name="T82" fmla="*/ 0 w 463"/>
                <a:gd name="T83" fmla="*/ 0 h 159"/>
                <a:gd name="T84" fmla="*/ 463 w 463"/>
                <a:gd name="T8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1" name="Freeform 31"/>
            <p:cNvSpPr>
              <a:spLocks noChangeArrowheads="1"/>
            </p:cNvSpPr>
            <p:nvPr/>
          </p:nvSpPr>
          <p:spPr bwMode="auto">
            <a:xfrm>
              <a:off x="2702" y="2381"/>
              <a:ext cx="161" cy="74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1 h 120"/>
                <a:gd name="T4" fmla="*/ 0 w 354"/>
                <a:gd name="T5" fmla="*/ 5 h 120"/>
                <a:gd name="T6" fmla="*/ 0 w 354"/>
                <a:gd name="T7" fmla="*/ 11 h 120"/>
                <a:gd name="T8" fmla="*/ 1 w 354"/>
                <a:gd name="T9" fmla="*/ 18 h 120"/>
                <a:gd name="T10" fmla="*/ 3 w 354"/>
                <a:gd name="T11" fmla="*/ 26 h 120"/>
                <a:gd name="T12" fmla="*/ 5 w 354"/>
                <a:gd name="T13" fmla="*/ 33 h 120"/>
                <a:gd name="T14" fmla="*/ 8 w 354"/>
                <a:gd name="T15" fmla="*/ 40 h 120"/>
                <a:gd name="T16" fmla="*/ 14 w 354"/>
                <a:gd name="T17" fmla="*/ 46 h 120"/>
                <a:gd name="T18" fmla="*/ 19 w 354"/>
                <a:gd name="T19" fmla="*/ 50 h 120"/>
                <a:gd name="T20" fmla="*/ 24 w 354"/>
                <a:gd name="T21" fmla="*/ 54 h 120"/>
                <a:gd name="T22" fmla="*/ 30 w 354"/>
                <a:gd name="T23" fmla="*/ 56 h 120"/>
                <a:gd name="T24" fmla="*/ 38 w 354"/>
                <a:gd name="T25" fmla="*/ 60 h 120"/>
                <a:gd name="T26" fmla="*/ 44 w 354"/>
                <a:gd name="T27" fmla="*/ 60 h 120"/>
                <a:gd name="T28" fmla="*/ 50 w 354"/>
                <a:gd name="T29" fmla="*/ 60 h 120"/>
                <a:gd name="T30" fmla="*/ 57 w 354"/>
                <a:gd name="T31" fmla="*/ 58 h 120"/>
                <a:gd name="T32" fmla="*/ 63 w 354"/>
                <a:gd name="T33" fmla="*/ 55 h 120"/>
                <a:gd name="T34" fmla="*/ 70 w 354"/>
                <a:gd name="T35" fmla="*/ 48 h 120"/>
                <a:gd name="T36" fmla="*/ 78 w 354"/>
                <a:gd name="T37" fmla="*/ 42 h 120"/>
                <a:gd name="T38" fmla="*/ 87 w 354"/>
                <a:gd name="T39" fmla="*/ 34 h 120"/>
                <a:gd name="T40" fmla="*/ 96 w 354"/>
                <a:gd name="T41" fmla="*/ 27 h 120"/>
                <a:gd name="T42" fmla="*/ 104 w 354"/>
                <a:gd name="T43" fmla="*/ 19 h 120"/>
                <a:gd name="T44" fmla="*/ 111 w 354"/>
                <a:gd name="T45" fmla="*/ 14 h 120"/>
                <a:gd name="T46" fmla="*/ 116 w 354"/>
                <a:gd name="T47" fmla="*/ 11 h 120"/>
                <a:gd name="T48" fmla="*/ 118 w 354"/>
                <a:gd name="T49" fmla="*/ 9 h 120"/>
                <a:gd name="T50" fmla="*/ 116 w 354"/>
                <a:gd name="T51" fmla="*/ 9 h 120"/>
                <a:gd name="T52" fmla="*/ 110 w 354"/>
                <a:gd name="T53" fmla="*/ 9 h 120"/>
                <a:gd name="T54" fmla="*/ 102 w 354"/>
                <a:gd name="T55" fmla="*/ 9 h 120"/>
                <a:gd name="T56" fmla="*/ 92 w 354"/>
                <a:gd name="T57" fmla="*/ 10 h 120"/>
                <a:gd name="T58" fmla="*/ 80 w 354"/>
                <a:gd name="T59" fmla="*/ 10 h 120"/>
                <a:gd name="T60" fmla="*/ 69 w 354"/>
                <a:gd name="T61" fmla="*/ 12 h 120"/>
                <a:gd name="T62" fmla="*/ 58 w 354"/>
                <a:gd name="T63" fmla="*/ 13 h 120"/>
                <a:gd name="T64" fmla="*/ 49 w 354"/>
                <a:gd name="T65" fmla="*/ 16 h 120"/>
                <a:gd name="T66" fmla="*/ 40 w 354"/>
                <a:gd name="T67" fmla="*/ 18 h 120"/>
                <a:gd name="T68" fmla="*/ 34 w 354"/>
                <a:gd name="T69" fmla="*/ 20 h 120"/>
                <a:gd name="T70" fmla="*/ 27 w 354"/>
                <a:gd name="T71" fmla="*/ 21 h 120"/>
                <a:gd name="T72" fmla="*/ 22 w 354"/>
                <a:gd name="T73" fmla="*/ 21 h 120"/>
                <a:gd name="T74" fmla="*/ 16 w 354"/>
                <a:gd name="T75" fmla="*/ 19 h 120"/>
                <a:gd name="T76" fmla="*/ 11 w 354"/>
                <a:gd name="T77" fmla="*/ 15 h 120"/>
                <a:gd name="T78" fmla="*/ 5 w 354"/>
                <a:gd name="T79" fmla="*/ 9 h 120"/>
                <a:gd name="T80" fmla="*/ 0 w 354"/>
                <a:gd name="T81" fmla="*/ 0 h 120"/>
                <a:gd name="T82" fmla="*/ 0 w 354"/>
                <a:gd name="T83" fmla="*/ 0 h 120"/>
                <a:gd name="T84" fmla="*/ 354 w 354"/>
                <a:gd name="T8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2" name="Freeform 32"/>
            <p:cNvSpPr>
              <a:spLocks noChangeArrowheads="1"/>
            </p:cNvSpPr>
            <p:nvPr/>
          </p:nvSpPr>
          <p:spPr bwMode="auto">
            <a:xfrm>
              <a:off x="2696" y="2651"/>
              <a:ext cx="129" cy="199"/>
            </a:xfrm>
            <a:custGeom>
              <a:avLst/>
              <a:gdLst>
                <a:gd name="T0" fmla="*/ 90 w 286"/>
                <a:gd name="T1" fmla="*/ 44 h 322"/>
                <a:gd name="T2" fmla="*/ 79 w 286"/>
                <a:gd name="T3" fmla="*/ 23 h 322"/>
                <a:gd name="T4" fmla="*/ 68 w 286"/>
                <a:gd name="T5" fmla="*/ 10 h 322"/>
                <a:gd name="T6" fmla="*/ 56 w 286"/>
                <a:gd name="T7" fmla="*/ 2 h 322"/>
                <a:gd name="T8" fmla="*/ 45 w 286"/>
                <a:gd name="T9" fmla="*/ 0 h 322"/>
                <a:gd name="T10" fmla="*/ 34 w 286"/>
                <a:gd name="T11" fmla="*/ 3 h 322"/>
                <a:gd name="T12" fmla="*/ 23 w 286"/>
                <a:gd name="T13" fmla="*/ 11 h 322"/>
                <a:gd name="T14" fmla="*/ 11 w 286"/>
                <a:gd name="T15" fmla="*/ 23 h 322"/>
                <a:gd name="T16" fmla="*/ 1 w 286"/>
                <a:gd name="T17" fmla="*/ 38 h 322"/>
                <a:gd name="T18" fmla="*/ 0 w 286"/>
                <a:gd name="T19" fmla="*/ 47 h 322"/>
                <a:gd name="T20" fmla="*/ 0 w 286"/>
                <a:gd name="T21" fmla="*/ 57 h 322"/>
                <a:gd name="T22" fmla="*/ 1 w 286"/>
                <a:gd name="T23" fmla="*/ 65 h 322"/>
                <a:gd name="T24" fmla="*/ 2 w 286"/>
                <a:gd name="T25" fmla="*/ 75 h 322"/>
                <a:gd name="T26" fmla="*/ 2 w 286"/>
                <a:gd name="T27" fmla="*/ 83 h 322"/>
                <a:gd name="T28" fmla="*/ 3 w 286"/>
                <a:gd name="T29" fmla="*/ 92 h 322"/>
                <a:gd name="T30" fmla="*/ 4 w 286"/>
                <a:gd name="T31" fmla="*/ 101 h 322"/>
                <a:gd name="T32" fmla="*/ 5 w 286"/>
                <a:gd name="T33" fmla="*/ 111 h 322"/>
                <a:gd name="T34" fmla="*/ 23 w 286"/>
                <a:gd name="T35" fmla="*/ 146 h 322"/>
                <a:gd name="T36" fmla="*/ 38 w 286"/>
                <a:gd name="T37" fmla="*/ 160 h 322"/>
                <a:gd name="T38" fmla="*/ 49 w 286"/>
                <a:gd name="T39" fmla="*/ 157 h 322"/>
                <a:gd name="T40" fmla="*/ 60 w 286"/>
                <a:gd name="T41" fmla="*/ 143 h 322"/>
                <a:gd name="T42" fmla="*/ 68 w 286"/>
                <a:gd name="T43" fmla="*/ 121 h 322"/>
                <a:gd name="T44" fmla="*/ 76 w 286"/>
                <a:gd name="T45" fmla="*/ 97 h 322"/>
                <a:gd name="T46" fmla="*/ 84 w 286"/>
                <a:gd name="T47" fmla="*/ 77 h 322"/>
                <a:gd name="T48" fmla="*/ 94 w 286"/>
                <a:gd name="T49" fmla="*/ 65 h 322"/>
                <a:gd name="T50" fmla="*/ 95 w 286"/>
                <a:gd name="T51" fmla="*/ 59 h 322"/>
                <a:gd name="T52" fmla="*/ 94 w 286"/>
                <a:gd name="T53" fmla="*/ 55 h 322"/>
                <a:gd name="T54" fmla="*/ 93 w 286"/>
                <a:gd name="T55" fmla="*/ 50 h 322"/>
                <a:gd name="T56" fmla="*/ 90 w 286"/>
                <a:gd name="T57" fmla="*/ 44 h 322"/>
                <a:gd name="T58" fmla="*/ 0 w 286"/>
                <a:gd name="T59" fmla="*/ 0 h 322"/>
                <a:gd name="T60" fmla="*/ 286 w 286"/>
                <a:gd name="T6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3" name="Freeform 33"/>
            <p:cNvSpPr>
              <a:spLocks noChangeArrowheads="1"/>
            </p:cNvSpPr>
            <p:nvPr/>
          </p:nvSpPr>
          <p:spPr bwMode="auto">
            <a:xfrm>
              <a:off x="2736" y="2720"/>
              <a:ext cx="67" cy="100"/>
            </a:xfrm>
            <a:custGeom>
              <a:avLst/>
              <a:gdLst>
                <a:gd name="T0" fmla="*/ 47 w 146"/>
                <a:gd name="T1" fmla="*/ 22 h 163"/>
                <a:gd name="T2" fmla="*/ 41 w 146"/>
                <a:gd name="T3" fmla="*/ 11 h 163"/>
                <a:gd name="T4" fmla="*/ 35 w 146"/>
                <a:gd name="T5" fmla="*/ 5 h 163"/>
                <a:gd name="T6" fmla="*/ 29 w 146"/>
                <a:gd name="T7" fmla="*/ 0 h 163"/>
                <a:gd name="T8" fmla="*/ 23 w 146"/>
                <a:gd name="T9" fmla="*/ 0 h 163"/>
                <a:gd name="T10" fmla="*/ 17 w 146"/>
                <a:gd name="T11" fmla="*/ 1 h 163"/>
                <a:gd name="T12" fmla="*/ 11 w 146"/>
                <a:gd name="T13" fmla="*/ 5 h 163"/>
                <a:gd name="T14" fmla="*/ 5 w 146"/>
                <a:gd name="T15" fmla="*/ 11 h 163"/>
                <a:gd name="T16" fmla="*/ 0 w 146"/>
                <a:gd name="T17" fmla="*/ 20 h 163"/>
                <a:gd name="T18" fmla="*/ 0 w 146"/>
                <a:gd name="T19" fmla="*/ 24 h 163"/>
                <a:gd name="T20" fmla="*/ 0 w 146"/>
                <a:gd name="T21" fmla="*/ 29 h 163"/>
                <a:gd name="T22" fmla="*/ 0 w 146"/>
                <a:gd name="T23" fmla="*/ 33 h 163"/>
                <a:gd name="T24" fmla="*/ 1 w 146"/>
                <a:gd name="T25" fmla="*/ 38 h 163"/>
                <a:gd name="T26" fmla="*/ 1 w 146"/>
                <a:gd name="T27" fmla="*/ 42 h 163"/>
                <a:gd name="T28" fmla="*/ 2 w 146"/>
                <a:gd name="T29" fmla="*/ 47 h 163"/>
                <a:gd name="T30" fmla="*/ 2 w 146"/>
                <a:gd name="T31" fmla="*/ 51 h 163"/>
                <a:gd name="T32" fmla="*/ 3 w 146"/>
                <a:gd name="T33" fmla="*/ 56 h 163"/>
                <a:gd name="T34" fmla="*/ 12 w 146"/>
                <a:gd name="T35" fmla="*/ 74 h 163"/>
                <a:gd name="T36" fmla="*/ 20 w 146"/>
                <a:gd name="T37" fmla="*/ 81 h 163"/>
                <a:gd name="T38" fmla="*/ 26 w 146"/>
                <a:gd name="T39" fmla="*/ 80 h 163"/>
                <a:gd name="T40" fmla="*/ 31 w 146"/>
                <a:gd name="T41" fmla="*/ 73 h 163"/>
                <a:gd name="T42" fmla="*/ 35 w 146"/>
                <a:gd name="T43" fmla="*/ 62 h 163"/>
                <a:gd name="T44" fmla="*/ 39 w 146"/>
                <a:gd name="T45" fmla="*/ 50 h 163"/>
                <a:gd name="T46" fmla="*/ 43 w 146"/>
                <a:gd name="T47" fmla="*/ 39 h 163"/>
                <a:gd name="T48" fmla="*/ 48 w 146"/>
                <a:gd name="T49" fmla="*/ 33 h 163"/>
                <a:gd name="T50" fmla="*/ 49 w 146"/>
                <a:gd name="T51" fmla="*/ 28 h 163"/>
                <a:gd name="T52" fmla="*/ 47 w 146"/>
                <a:gd name="T53" fmla="*/ 22 h 163"/>
                <a:gd name="T54" fmla="*/ 0 w 146"/>
                <a:gd name="T55" fmla="*/ 0 h 163"/>
                <a:gd name="T56" fmla="*/ 146 w 146"/>
                <a:gd name="T5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4" name="Freeform 34"/>
            <p:cNvSpPr>
              <a:spLocks noChangeArrowheads="1"/>
            </p:cNvSpPr>
            <p:nvPr/>
          </p:nvSpPr>
          <p:spPr bwMode="auto">
            <a:xfrm>
              <a:off x="2403" y="2069"/>
              <a:ext cx="179" cy="395"/>
            </a:xfrm>
            <a:custGeom>
              <a:avLst/>
              <a:gdLst>
                <a:gd name="T0" fmla="*/ 131 w 395"/>
                <a:gd name="T1" fmla="*/ 160 h 636"/>
                <a:gd name="T2" fmla="*/ 115 w 395"/>
                <a:gd name="T3" fmla="*/ 175 h 636"/>
                <a:gd name="T4" fmla="*/ 100 w 395"/>
                <a:gd name="T5" fmla="*/ 192 h 636"/>
                <a:gd name="T6" fmla="*/ 87 w 395"/>
                <a:gd name="T7" fmla="*/ 209 h 636"/>
                <a:gd name="T8" fmla="*/ 74 w 395"/>
                <a:gd name="T9" fmla="*/ 229 h 636"/>
                <a:gd name="T10" fmla="*/ 61 w 395"/>
                <a:gd name="T11" fmla="*/ 249 h 636"/>
                <a:gd name="T12" fmla="*/ 50 w 395"/>
                <a:gd name="T13" fmla="*/ 271 h 636"/>
                <a:gd name="T14" fmla="*/ 40 w 395"/>
                <a:gd name="T15" fmla="*/ 294 h 636"/>
                <a:gd name="T16" fmla="*/ 31 w 395"/>
                <a:gd name="T17" fmla="*/ 318 h 636"/>
                <a:gd name="T18" fmla="*/ 15 w 395"/>
                <a:gd name="T19" fmla="*/ 293 h 636"/>
                <a:gd name="T20" fmla="*/ 5 w 395"/>
                <a:gd name="T21" fmla="*/ 262 h 636"/>
                <a:gd name="T22" fmla="*/ 0 w 395"/>
                <a:gd name="T23" fmla="*/ 226 h 636"/>
                <a:gd name="T24" fmla="*/ 0 w 395"/>
                <a:gd name="T25" fmla="*/ 187 h 636"/>
                <a:gd name="T26" fmla="*/ 4 w 395"/>
                <a:gd name="T27" fmla="*/ 143 h 636"/>
                <a:gd name="T28" fmla="*/ 12 w 395"/>
                <a:gd name="T29" fmla="*/ 98 h 636"/>
                <a:gd name="T30" fmla="*/ 21 w 395"/>
                <a:gd name="T31" fmla="*/ 49 h 636"/>
                <a:gd name="T32" fmla="*/ 33 w 395"/>
                <a:gd name="T33" fmla="*/ 0 h 636"/>
                <a:gd name="T34" fmla="*/ 32 w 395"/>
                <a:gd name="T35" fmla="*/ 40 h 636"/>
                <a:gd name="T36" fmla="*/ 37 w 395"/>
                <a:gd name="T37" fmla="*/ 72 h 636"/>
                <a:gd name="T38" fmla="*/ 45 w 395"/>
                <a:gd name="T39" fmla="*/ 98 h 636"/>
                <a:gd name="T40" fmla="*/ 58 w 395"/>
                <a:gd name="T41" fmla="*/ 119 h 636"/>
                <a:gd name="T42" fmla="*/ 73 w 395"/>
                <a:gd name="T43" fmla="*/ 134 h 636"/>
                <a:gd name="T44" fmla="*/ 90 w 395"/>
                <a:gd name="T45" fmla="*/ 145 h 636"/>
                <a:gd name="T46" fmla="*/ 110 w 395"/>
                <a:gd name="T47" fmla="*/ 154 h 636"/>
                <a:gd name="T48" fmla="*/ 131 w 395"/>
                <a:gd name="T49" fmla="*/ 160 h 636"/>
                <a:gd name="T50" fmla="*/ 0 w 395"/>
                <a:gd name="T51" fmla="*/ 0 h 636"/>
                <a:gd name="T52" fmla="*/ 395 w 395"/>
                <a:gd name="T53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5" name="Freeform 35"/>
            <p:cNvSpPr>
              <a:spLocks noChangeArrowheads="1"/>
            </p:cNvSpPr>
            <p:nvPr/>
          </p:nvSpPr>
          <p:spPr bwMode="auto">
            <a:xfrm>
              <a:off x="2430" y="2147"/>
              <a:ext cx="139" cy="261"/>
            </a:xfrm>
            <a:custGeom>
              <a:avLst/>
              <a:gdLst>
                <a:gd name="T0" fmla="*/ 102 w 305"/>
                <a:gd name="T1" fmla="*/ 109 h 420"/>
                <a:gd name="T2" fmla="*/ 91 w 305"/>
                <a:gd name="T3" fmla="*/ 120 h 420"/>
                <a:gd name="T4" fmla="*/ 80 w 305"/>
                <a:gd name="T5" fmla="*/ 130 h 420"/>
                <a:gd name="T6" fmla="*/ 70 w 305"/>
                <a:gd name="T7" fmla="*/ 141 h 420"/>
                <a:gd name="T8" fmla="*/ 61 w 305"/>
                <a:gd name="T9" fmla="*/ 153 h 420"/>
                <a:gd name="T10" fmla="*/ 52 w 305"/>
                <a:gd name="T11" fmla="*/ 165 h 420"/>
                <a:gd name="T12" fmla="*/ 44 w 305"/>
                <a:gd name="T13" fmla="*/ 178 h 420"/>
                <a:gd name="T14" fmla="*/ 37 w 305"/>
                <a:gd name="T15" fmla="*/ 193 h 420"/>
                <a:gd name="T16" fmla="*/ 31 w 305"/>
                <a:gd name="T17" fmla="*/ 210 h 420"/>
                <a:gd name="T18" fmla="*/ 18 w 305"/>
                <a:gd name="T19" fmla="*/ 193 h 420"/>
                <a:gd name="T20" fmla="*/ 10 w 305"/>
                <a:gd name="T21" fmla="*/ 173 h 420"/>
                <a:gd name="T22" fmla="*/ 4 w 305"/>
                <a:gd name="T23" fmla="*/ 150 h 420"/>
                <a:gd name="T24" fmla="*/ 0 w 305"/>
                <a:gd name="T25" fmla="*/ 125 h 420"/>
                <a:gd name="T26" fmla="*/ 0 w 305"/>
                <a:gd name="T27" fmla="*/ 96 h 420"/>
                <a:gd name="T28" fmla="*/ 2 w 305"/>
                <a:gd name="T29" fmla="*/ 66 h 420"/>
                <a:gd name="T30" fmla="*/ 7 w 305"/>
                <a:gd name="T31" fmla="*/ 34 h 420"/>
                <a:gd name="T32" fmla="*/ 15 w 305"/>
                <a:gd name="T33" fmla="*/ 0 h 420"/>
                <a:gd name="T34" fmla="*/ 15 w 305"/>
                <a:gd name="T35" fmla="*/ 28 h 420"/>
                <a:gd name="T36" fmla="*/ 20 w 305"/>
                <a:gd name="T37" fmla="*/ 50 h 420"/>
                <a:gd name="T38" fmla="*/ 29 w 305"/>
                <a:gd name="T39" fmla="*/ 67 h 420"/>
                <a:gd name="T40" fmla="*/ 41 w 305"/>
                <a:gd name="T41" fmla="*/ 81 h 420"/>
                <a:gd name="T42" fmla="*/ 55 w 305"/>
                <a:gd name="T43" fmla="*/ 91 h 420"/>
                <a:gd name="T44" fmla="*/ 70 w 305"/>
                <a:gd name="T45" fmla="*/ 99 h 420"/>
                <a:gd name="T46" fmla="*/ 86 w 305"/>
                <a:gd name="T47" fmla="*/ 105 h 420"/>
                <a:gd name="T48" fmla="*/ 102 w 305"/>
                <a:gd name="T49" fmla="*/ 109 h 420"/>
                <a:gd name="T50" fmla="*/ 0 w 305"/>
                <a:gd name="T51" fmla="*/ 0 h 420"/>
                <a:gd name="T52" fmla="*/ 305 w 305"/>
                <a:gd name="T5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6" name="Freeform 36"/>
            <p:cNvSpPr>
              <a:spLocks noChangeArrowheads="1"/>
            </p:cNvSpPr>
            <p:nvPr/>
          </p:nvSpPr>
          <p:spPr bwMode="auto">
            <a:xfrm>
              <a:off x="2445" y="2173"/>
              <a:ext cx="116" cy="220"/>
            </a:xfrm>
            <a:custGeom>
              <a:avLst/>
              <a:gdLst>
                <a:gd name="T0" fmla="*/ 85 w 255"/>
                <a:gd name="T1" fmla="*/ 91 h 353"/>
                <a:gd name="T2" fmla="*/ 75 w 255"/>
                <a:gd name="T3" fmla="*/ 100 h 353"/>
                <a:gd name="T4" fmla="*/ 67 w 255"/>
                <a:gd name="T5" fmla="*/ 109 h 353"/>
                <a:gd name="T6" fmla="*/ 58 w 255"/>
                <a:gd name="T7" fmla="*/ 118 h 353"/>
                <a:gd name="T8" fmla="*/ 51 w 255"/>
                <a:gd name="T9" fmla="*/ 128 h 353"/>
                <a:gd name="T10" fmla="*/ 43 w 255"/>
                <a:gd name="T11" fmla="*/ 138 h 353"/>
                <a:gd name="T12" fmla="*/ 37 w 255"/>
                <a:gd name="T13" fmla="*/ 150 h 353"/>
                <a:gd name="T14" fmla="*/ 30 w 255"/>
                <a:gd name="T15" fmla="*/ 162 h 353"/>
                <a:gd name="T16" fmla="*/ 26 w 255"/>
                <a:gd name="T17" fmla="*/ 177 h 353"/>
                <a:gd name="T18" fmla="*/ 15 w 255"/>
                <a:gd name="T19" fmla="*/ 162 h 353"/>
                <a:gd name="T20" fmla="*/ 8 w 255"/>
                <a:gd name="T21" fmla="*/ 146 h 353"/>
                <a:gd name="T22" fmla="*/ 3 w 255"/>
                <a:gd name="T23" fmla="*/ 126 h 353"/>
                <a:gd name="T24" fmla="*/ 0 w 255"/>
                <a:gd name="T25" fmla="*/ 105 h 353"/>
                <a:gd name="T26" fmla="*/ 0 w 255"/>
                <a:gd name="T27" fmla="*/ 81 h 353"/>
                <a:gd name="T28" fmla="*/ 2 w 255"/>
                <a:gd name="T29" fmla="*/ 56 h 353"/>
                <a:gd name="T30" fmla="*/ 5 w 255"/>
                <a:gd name="T31" fmla="*/ 28 h 353"/>
                <a:gd name="T32" fmla="*/ 12 w 255"/>
                <a:gd name="T33" fmla="*/ 0 h 353"/>
                <a:gd name="T34" fmla="*/ 12 w 255"/>
                <a:gd name="T35" fmla="*/ 23 h 353"/>
                <a:gd name="T36" fmla="*/ 17 w 255"/>
                <a:gd name="T37" fmla="*/ 42 h 353"/>
                <a:gd name="T38" fmla="*/ 24 w 255"/>
                <a:gd name="T39" fmla="*/ 56 h 353"/>
                <a:gd name="T40" fmla="*/ 34 w 255"/>
                <a:gd name="T41" fmla="*/ 68 h 353"/>
                <a:gd name="T42" fmla="*/ 45 w 255"/>
                <a:gd name="T43" fmla="*/ 76 h 353"/>
                <a:gd name="T44" fmla="*/ 59 w 255"/>
                <a:gd name="T45" fmla="*/ 83 h 353"/>
                <a:gd name="T46" fmla="*/ 72 w 255"/>
                <a:gd name="T47" fmla="*/ 87 h 353"/>
                <a:gd name="T48" fmla="*/ 85 w 255"/>
                <a:gd name="T49" fmla="*/ 91 h 353"/>
                <a:gd name="T50" fmla="*/ 0 w 255"/>
                <a:gd name="T51" fmla="*/ 0 h 353"/>
                <a:gd name="T52" fmla="*/ 255 w 255"/>
                <a:gd name="T53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7" name="Freeform 37"/>
            <p:cNvSpPr>
              <a:spLocks noChangeArrowheads="1"/>
            </p:cNvSpPr>
            <p:nvPr/>
          </p:nvSpPr>
          <p:spPr bwMode="auto">
            <a:xfrm>
              <a:off x="2459" y="2199"/>
              <a:ext cx="94" cy="178"/>
            </a:xfrm>
            <a:custGeom>
              <a:avLst/>
              <a:gdLst>
                <a:gd name="T0" fmla="*/ 69 w 208"/>
                <a:gd name="T1" fmla="*/ 75 h 286"/>
                <a:gd name="T2" fmla="*/ 61 w 208"/>
                <a:gd name="T3" fmla="*/ 81 h 286"/>
                <a:gd name="T4" fmla="*/ 54 w 208"/>
                <a:gd name="T5" fmla="*/ 89 h 286"/>
                <a:gd name="T6" fmla="*/ 47 w 208"/>
                <a:gd name="T7" fmla="*/ 96 h 286"/>
                <a:gd name="T8" fmla="*/ 41 w 208"/>
                <a:gd name="T9" fmla="*/ 104 h 286"/>
                <a:gd name="T10" fmla="*/ 35 w 208"/>
                <a:gd name="T11" fmla="*/ 112 h 286"/>
                <a:gd name="T12" fmla="*/ 30 w 208"/>
                <a:gd name="T13" fmla="*/ 121 h 286"/>
                <a:gd name="T14" fmla="*/ 25 w 208"/>
                <a:gd name="T15" fmla="*/ 131 h 286"/>
                <a:gd name="T16" fmla="*/ 21 w 208"/>
                <a:gd name="T17" fmla="*/ 143 h 286"/>
                <a:gd name="T18" fmla="*/ 13 w 208"/>
                <a:gd name="T19" fmla="*/ 132 h 286"/>
                <a:gd name="T20" fmla="*/ 7 w 208"/>
                <a:gd name="T21" fmla="*/ 118 h 286"/>
                <a:gd name="T22" fmla="*/ 2 w 208"/>
                <a:gd name="T23" fmla="*/ 102 h 286"/>
                <a:gd name="T24" fmla="*/ 1 w 208"/>
                <a:gd name="T25" fmla="*/ 85 h 286"/>
                <a:gd name="T26" fmla="*/ 0 w 208"/>
                <a:gd name="T27" fmla="*/ 66 h 286"/>
                <a:gd name="T28" fmla="*/ 2 w 208"/>
                <a:gd name="T29" fmla="*/ 45 h 286"/>
                <a:gd name="T30" fmla="*/ 5 w 208"/>
                <a:gd name="T31" fmla="*/ 23 h 286"/>
                <a:gd name="T32" fmla="*/ 10 w 208"/>
                <a:gd name="T33" fmla="*/ 0 h 286"/>
                <a:gd name="T34" fmla="*/ 10 w 208"/>
                <a:gd name="T35" fmla="*/ 19 h 286"/>
                <a:gd name="T36" fmla="*/ 14 w 208"/>
                <a:gd name="T37" fmla="*/ 34 h 286"/>
                <a:gd name="T38" fmla="*/ 20 w 208"/>
                <a:gd name="T39" fmla="*/ 45 h 286"/>
                <a:gd name="T40" fmla="*/ 28 w 208"/>
                <a:gd name="T41" fmla="*/ 55 h 286"/>
                <a:gd name="T42" fmla="*/ 37 w 208"/>
                <a:gd name="T43" fmla="*/ 62 h 286"/>
                <a:gd name="T44" fmla="*/ 48 w 208"/>
                <a:gd name="T45" fmla="*/ 68 h 286"/>
                <a:gd name="T46" fmla="*/ 58 w 208"/>
                <a:gd name="T47" fmla="*/ 71 h 286"/>
                <a:gd name="T48" fmla="*/ 69 w 208"/>
                <a:gd name="T49" fmla="*/ 75 h 286"/>
                <a:gd name="T50" fmla="*/ 0 w 208"/>
                <a:gd name="T51" fmla="*/ 0 h 286"/>
                <a:gd name="T52" fmla="*/ 208 w 208"/>
                <a:gd name="T5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8" name="Freeform 38"/>
            <p:cNvSpPr>
              <a:spLocks noChangeArrowheads="1"/>
            </p:cNvSpPr>
            <p:nvPr/>
          </p:nvSpPr>
          <p:spPr bwMode="auto">
            <a:xfrm>
              <a:off x="2472" y="2224"/>
              <a:ext cx="72" cy="137"/>
            </a:xfrm>
            <a:custGeom>
              <a:avLst/>
              <a:gdLst>
                <a:gd name="T0" fmla="*/ 53 w 158"/>
                <a:gd name="T1" fmla="*/ 58 h 220"/>
                <a:gd name="T2" fmla="*/ 47 w 158"/>
                <a:gd name="T3" fmla="*/ 63 h 220"/>
                <a:gd name="T4" fmla="*/ 42 w 158"/>
                <a:gd name="T5" fmla="*/ 68 h 220"/>
                <a:gd name="T6" fmla="*/ 37 w 158"/>
                <a:gd name="T7" fmla="*/ 74 h 220"/>
                <a:gd name="T8" fmla="*/ 32 w 158"/>
                <a:gd name="T9" fmla="*/ 80 h 220"/>
                <a:gd name="T10" fmla="*/ 27 w 158"/>
                <a:gd name="T11" fmla="*/ 86 h 220"/>
                <a:gd name="T12" fmla="*/ 23 w 158"/>
                <a:gd name="T13" fmla="*/ 94 h 220"/>
                <a:gd name="T14" fmla="*/ 19 w 158"/>
                <a:gd name="T15" fmla="*/ 101 h 220"/>
                <a:gd name="T16" fmla="*/ 16 w 158"/>
                <a:gd name="T17" fmla="*/ 110 h 220"/>
                <a:gd name="T18" fmla="*/ 9 w 158"/>
                <a:gd name="T19" fmla="*/ 101 h 220"/>
                <a:gd name="T20" fmla="*/ 5 w 158"/>
                <a:gd name="T21" fmla="*/ 91 h 220"/>
                <a:gd name="T22" fmla="*/ 2 w 158"/>
                <a:gd name="T23" fmla="*/ 79 h 220"/>
                <a:gd name="T24" fmla="*/ 1 w 158"/>
                <a:gd name="T25" fmla="*/ 65 h 220"/>
                <a:gd name="T26" fmla="*/ 0 w 158"/>
                <a:gd name="T27" fmla="*/ 50 h 220"/>
                <a:gd name="T28" fmla="*/ 1 w 158"/>
                <a:gd name="T29" fmla="*/ 35 h 220"/>
                <a:gd name="T30" fmla="*/ 4 w 158"/>
                <a:gd name="T31" fmla="*/ 18 h 220"/>
                <a:gd name="T32" fmla="*/ 8 w 158"/>
                <a:gd name="T33" fmla="*/ 0 h 220"/>
                <a:gd name="T34" fmla="*/ 8 w 158"/>
                <a:gd name="T35" fmla="*/ 14 h 220"/>
                <a:gd name="T36" fmla="*/ 11 w 158"/>
                <a:gd name="T37" fmla="*/ 26 h 220"/>
                <a:gd name="T38" fmla="*/ 15 w 158"/>
                <a:gd name="T39" fmla="*/ 35 h 220"/>
                <a:gd name="T40" fmla="*/ 22 w 158"/>
                <a:gd name="T41" fmla="*/ 43 h 220"/>
                <a:gd name="T42" fmla="*/ 29 w 158"/>
                <a:gd name="T43" fmla="*/ 48 h 220"/>
                <a:gd name="T44" fmla="*/ 37 w 158"/>
                <a:gd name="T45" fmla="*/ 52 h 220"/>
                <a:gd name="T46" fmla="*/ 45 w 158"/>
                <a:gd name="T47" fmla="*/ 55 h 220"/>
                <a:gd name="T48" fmla="*/ 53 w 158"/>
                <a:gd name="T49" fmla="*/ 58 h 220"/>
                <a:gd name="T50" fmla="*/ 0 w 158"/>
                <a:gd name="T51" fmla="*/ 0 h 220"/>
                <a:gd name="T52" fmla="*/ 158 w 158"/>
                <a:gd name="T5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9" name="Freeform 39"/>
            <p:cNvSpPr>
              <a:spLocks noChangeArrowheads="1"/>
            </p:cNvSpPr>
            <p:nvPr/>
          </p:nvSpPr>
          <p:spPr bwMode="auto">
            <a:xfrm>
              <a:off x="2443" y="2073"/>
              <a:ext cx="142" cy="225"/>
            </a:xfrm>
            <a:custGeom>
              <a:avLst/>
              <a:gdLst>
                <a:gd name="T0" fmla="*/ 104 w 312"/>
                <a:gd name="T1" fmla="*/ 157 h 361"/>
                <a:gd name="T2" fmla="*/ 81 w 312"/>
                <a:gd name="T3" fmla="*/ 151 h 361"/>
                <a:gd name="T4" fmla="*/ 62 w 312"/>
                <a:gd name="T5" fmla="*/ 141 h 361"/>
                <a:gd name="T6" fmla="*/ 44 w 312"/>
                <a:gd name="T7" fmla="*/ 128 h 361"/>
                <a:gd name="T8" fmla="*/ 30 w 312"/>
                <a:gd name="T9" fmla="*/ 111 h 361"/>
                <a:gd name="T10" fmla="*/ 18 w 312"/>
                <a:gd name="T11" fmla="*/ 90 h 361"/>
                <a:gd name="T12" fmla="*/ 10 w 312"/>
                <a:gd name="T13" fmla="*/ 64 h 361"/>
                <a:gd name="T14" fmla="*/ 4 w 312"/>
                <a:gd name="T15" fmla="*/ 34 h 361"/>
                <a:gd name="T16" fmla="*/ 3 w 312"/>
                <a:gd name="T17" fmla="*/ 0 h 361"/>
                <a:gd name="T18" fmla="*/ 0 w 312"/>
                <a:gd name="T19" fmla="*/ 33 h 361"/>
                <a:gd name="T20" fmla="*/ 0 w 312"/>
                <a:gd name="T21" fmla="*/ 63 h 361"/>
                <a:gd name="T22" fmla="*/ 5 w 312"/>
                <a:gd name="T23" fmla="*/ 91 h 361"/>
                <a:gd name="T24" fmla="*/ 12 w 312"/>
                <a:gd name="T25" fmla="*/ 116 h 361"/>
                <a:gd name="T26" fmla="*/ 23 w 312"/>
                <a:gd name="T27" fmla="*/ 137 h 361"/>
                <a:gd name="T28" fmla="*/ 38 w 312"/>
                <a:gd name="T29" fmla="*/ 154 h 361"/>
                <a:gd name="T30" fmla="*/ 56 w 312"/>
                <a:gd name="T31" fmla="*/ 169 h 361"/>
                <a:gd name="T32" fmla="*/ 79 w 312"/>
                <a:gd name="T33" fmla="*/ 181 h 361"/>
                <a:gd name="T34" fmla="*/ 84 w 312"/>
                <a:gd name="T35" fmla="*/ 180 h 361"/>
                <a:gd name="T36" fmla="*/ 89 w 312"/>
                <a:gd name="T37" fmla="*/ 178 h 361"/>
                <a:gd name="T38" fmla="*/ 93 w 312"/>
                <a:gd name="T39" fmla="*/ 176 h 361"/>
                <a:gd name="T40" fmla="*/ 97 w 312"/>
                <a:gd name="T41" fmla="*/ 174 h 361"/>
                <a:gd name="T42" fmla="*/ 99 w 312"/>
                <a:gd name="T43" fmla="*/ 170 h 361"/>
                <a:gd name="T44" fmla="*/ 102 w 312"/>
                <a:gd name="T45" fmla="*/ 167 h 361"/>
                <a:gd name="T46" fmla="*/ 103 w 312"/>
                <a:gd name="T47" fmla="*/ 162 h 361"/>
                <a:gd name="T48" fmla="*/ 104 w 312"/>
                <a:gd name="T49" fmla="*/ 157 h 361"/>
                <a:gd name="T50" fmla="*/ 0 w 312"/>
                <a:gd name="T51" fmla="*/ 0 h 361"/>
                <a:gd name="T52" fmla="*/ 312 w 312"/>
                <a:gd name="T53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0" name="Freeform 40"/>
            <p:cNvSpPr>
              <a:spLocks noChangeArrowheads="1"/>
            </p:cNvSpPr>
            <p:nvPr/>
          </p:nvSpPr>
          <p:spPr bwMode="auto">
            <a:xfrm>
              <a:off x="2520" y="2350"/>
              <a:ext cx="158" cy="329"/>
            </a:xfrm>
            <a:custGeom>
              <a:avLst/>
              <a:gdLst>
                <a:gd name="T0" fmla="*/ 116 w 349"/>
                <a:gd name="T1" fmla="*/ 80 h 529"/>
                <a:gd name="T2" fmla="*/ 110 w 349"/>
                <a:gd name="T3" fmla="*/ 70 h 529"/>
                <a:gd name="T4" fmla="*/ 106 w 349"/>
                <a:gd name="T5" fmla="*/ 60 h 529"/>
                <a:gd name="T6" fmla="*/ 100 w 349"/>
                <a:gd name="T7" fmla="*/ 50 h 529"/>
                <a:gd name="T8" fmla="*/ 95 w 349"/>
                <a:gd name="T9" fmla="*/ 40 h 529"/>
                <a:gd name="T10" fmla="*/ 90 w 349"/>
                <a:gd name="T11" fmla="*/ 30 h 529"/>
                <a:gd name="T12" fmla="*/ 85 w 349"/>
                <a:gd name="T13" fmla="*/ 20 h 529"/>
                <a:gd name="T14" fmla="*/ 80 w 349"/>
                <a:gd name="T15" fmla="*/ 10 h 529"/>
                <a:gd name="T16" fmla="*/ 75 w 349"/>
                <a:gd name="T17" fmla="*/ 0 h 529"/>
                <a:gd name="T18" fmla="*/ 50 w 349"/>
                <a:gd name="T19" fmla="*/ 11 h 529"/>
                <a:gd name="T20" fmla="*/ 29 w 349"/>
                <a:gd name="T21" fmla="*/ 35 h 529"/>
                <a:gd name="T22" fmla="*/ 13 w 349"/>
                <a:gd name="T23" fmla="*/ 68 h 529"/>
                <a:gd name="T24" fmla="*/ 3 w 349"/>
                <a:gd name="T25" fmla="*/ 109 h 529"/>
                <a:gd name="T26" fmla="*/ 0 w 349"/>
                <a:gd name="T27" fmla="*/ 151 h 529"/>
                <a:gd name="T28" fmla="*/ 7 w 349"/>
                <a:gd name="T29" fmla="*/ 194 h 529"/>
                <a:gd name="T30" fmla="*/ 24 w 349"/>
                <a:gd name="T31" fmla="*/ 233 h 529"/>
                <a:gd name="T32" fmla="*/ 54 w 349"/>
                <a:gd name="T33" fmla="*/ 265 h 529"/>
                <a:gd name="T34" fmla="*/ 81 w 349"/>
                <a:gd name="T35" fmla="*/ 265 h 529"/>
                <a:gd name="T36" fmla="*/ 98 w 349"/>
                <a:gd name="T37" fmla="*/ 253 h 529"/>
                <a:gd name="T38" fmla="*/ 107 w 349"/>
                <a:gd name="T39" fmla="*/ 231 h 529"/>
                <a:gd name="T40" fmla="*/ 111 w 349"/>
                <a:gd name="T41" fmla="*/ 203 h 529"/>
                <a:gd name="T42" fmla="*/ 110 w 349"/>
                <a:gd name="T43" fmla="*/ 170 h 529"/>
                <a:gd name="T44" fmla="*/ 110 w 349"/>
                <a:gd name="T45" fmla="*/ 137 h 529"/>
                <a:gd name="T46" fmla="*/ 111 w 349"/>
                <a:gd name="T47" fmla="*/ 105 h 529"/>
                <a:gd name="T48" fmla="*/ 116 w 349"/>
                <a:gd name="T49" fmla="*/ 80 h 529"/>
                <a:gd name="T50" fmla="*/ 0 w 349"/>
                <a:gd name="T51" fmla="*/ 0 h 529"/>
                <a:gd name="T52" fmla="*/ 349 w 349"/>
                <a:gd name="T53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1" name="Freeform 41"/>
            <p:cNvSpPr>
              <a:spLocks noChangeArrowheads="1"/>
            </p:cNvSpPr>
            <p:nvPr/>
          </p:nvSpPr>
          <p:spPr bwMode="auto">
            <a:xfrm>
              <a:off x="2537" y="2359"/>
              <a:ext cx="140" cy="292"/>
            </a:xfrm>
            <a:custGeom>
              <a:avLst/>
              <a:gdLst>
                <a:gd name="T0" fmla="*/ 103 w 309"/>
                <a:gd name="T1" fmla="*/ 72 h 470"/>
                <a:gd name="T2" fmla="*/ 98 w 309"/>
                <a:gd name="T3" fmla="*/ 62 h 470"/>
                <a:gd name="T4" fmla="*/ 93 w 309"/>
                <a:gd name="T5" fmla="*/ 54 h 470"/>
                <a:gd name="T6" fmla="*/ 89 w 309"/>
                <a:gd name="T7" fmla="*/ 45 h 470"/>
                <a:gd name="T8" fmla="*/ 85 w 309"/>
                <a:gd name="T9" fmla="*/ 36 h 470"/>
                <a:gd name="T10" fmla="*/ 80 w 309"/>
                <a:gd name="T11" fmla="*/ 26 h 470"/>
                <a:gd name="T12" fmla="*/ 75 w 309"/>
                <a:gd name="T13" fmla="*/ 18 h 470"/>
                <a:gd name="T14" fmla="*/ 70 w 309"/>
                <a:gd name="T15" fmla="*/ 9 h 470"/>
                <a:gd name="T16" fmla="*/ 66 w 309"/>
                <a:gd name="T17" fmla="*/ 0 h 470"/>
                <a:gd name="T18" fmla="*/ 45 w 309"/>
                <a:gd name="T19" fmla="*/ 10 h 470"/>
                <a:gd name="T20" fmla="*/ 26 w 309"/>
                <a:gd name="T21" fmla="*/ 30 h 470"/>
                <a:gd name="T22" fmla="*/ 11 w 309"/>
                <a:gd name="T23" fmla="*/ 60 h 470"/>
                <a:gd name="T24" fmla="*/ 2 w 309"/>
                <a:gd name="T25" fmla="*/ 96 h 470"/>
                <a:gd name="T26" fmla="*/ 0 w 309"/>
                <a:gd name="T27" fmla="*/ 134 h 470"/>
                <a:gd name="T28" fmla="*/ 6 w 309"/>
                <a:gd name="T29" fmla="*/ 173 h 470"/>
                <a:gd name="T30" fmla="*/ 21 w 309"/>
                <a:gd name="T31" fmla="*/ 207 h 470"/>
                <a:gd name="T32" fmla="*/ 47 w 309"/>
                <a:gd name="T33" fmla="*/ 235 h 470"/>
                <a:gd name="T34" fmla="*/ 71 w 309"/>
                <a:gd name="T35" fmla="*/ 235 h 470"/>
                <a:gd name="T36" fmla="*/ 87 w 309"/>
                <a:gd name="T37" fmla="*/ 225 h 470"/>
                <a:gd name="T38" fmla="*/ 95 w 309"/>
                <a:gd name="T39" fmla="*/ 205 h 470"/>
                <a:gd name="T40" fmla="*/ 98 w 309"/>
                <a:gd name="T41" fmla="*/ 181 h 470"/>
                <a:gd name="T42" fmla="*/ 98 w 309"/>
                <a:gd name="T43" fmla="*/ 152 h 470"/>
                <a:gd name="T44" fmla="*/ 97 w 309"/>
                <a:gd name="T45" fmla="*/ 122 h 470"/>
                <a:gd name="T46" fmla="*/ 98 w 309"/>
                <a:gd name="T47" fmla="*/ 95 h 470"/>
                <a:gd name="T48" fmla="*/ 103 w 309"/>
                <a:gd name="T49" fmla="*/ 72 h 470"/>
                <a:gd name="T50" fmla="*/ 0 w 309"/>
                <a:gd name="T51" fmla="*/ 0 h 470"/>
                <a:gd name="T52" fmla="*/ 309 w 309"/>
                <a:gd name="T53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2" name="Freeform 42"/>
            <p:cNvSpPr>
              <a:spLocks noChangeArrowheads="1"/>
            </p:cNvSpPr>
            <p:nvPr/>
          </p:nvSpPr>
          <p:spPr bwMode="auto">
            <a:xfrm>
              <a:off x="2553" y="2367"/>
              <a:ext cx="122" cy="255"/>
            </a:xfrm>
            <a:custGeom>
              <a:avLst/>
              <a:gdLst>
                <a:gd name="T0" fmla="*/ 90 w 270"/>
                <a:gd name="T1" fmla="*/ 62 h 410"/>
                <a:gd name="T2" fmla="*/ 86 w 270"/>
                <a:gd name="T3" fmla="*/ 54 h 410"/>
                <a:gd name="T4" fmla="*/ 81 w 270"/>
                <a:gd name="T5" fmla="*/ 46 h 410"/>
                <a:gd name="T6" fmla="*/ 78 w 270"/>
                <a:gd name="T7" fmla="*/ 39 h 410"/>
                <a:gd name="T8" fmla="*/ 74 w 270"/>
                <a:gd name="T9" fmla="*/ 31 h 410"/>
                <a:gd name="T10" fmla="*/ 70 w 270"/>
                <a:gd name="T11" fmla="*/ 23 h 410"/>
                <a:gd name="T12" fmla="*/ 65 w 270"/>
                <a:gd name="T13" fmla="*/ 15 h 410"/>
                <a:gd name="T14" fmla="*/ 62 w 270"/>
                <a:gd name="T15" fmla="*/ 7 h 410"/>
                <a:gd name="T16" fmla="*/ 58 w 270"/>
                <a:gd name="T17" fmla="*/ 0 h 410"/>
                <a:gd name="T18" fmla="*/ 39 w 270"/>
                <a:gd name="T19" fmla="*/ 8 h 410"/>
                <a:gd name="T20" fmla="*/ 23 w 270"/>
                <a:gd name="T21" fmla="*/ 26 h 410"/>
                <a:gd name="T22" fmla="*/ 9 w 270"/>
                <a:gd name="T23" fmla="*/ 52 h 410"/>
                <a:gd name="T24" fmla="*/ 2 w 270"/>
                <a:gd name="T25" fmla="*/ 84 h 410"/>
                <a:gd name="T26" fmla="*/ 0 w 270"/>
                <a:gd name="T27" fmla="*/ 117 h 410"/>
                <a:gd name="T28" fmla="*/ 5 w 270"/>
                <a:gd name="T29" fmla="*/ 150 h 410"/>
                <a:gd name="T30" fmla="*/ 18 w 270"/>
                <a:gd name="T31" fmla="*/ 180 h 410"/>
                <a:gd name="T32" fmla="*/ 41 w 270"/>
                <a:gd name="T33" fmla="*/ 205 h 410"/>
                <a:gd name="T34" fmla="*/ 63 w 270"/>
                <a:gd name="T35" fmla="*/ 205 h 410"/>
                <a:gd name="T36" fmla="*/ 76 w 270"/>
                <a:gd name="T37" fmla="*/ 195 h 410"/>
                <a:gd name="T38" fmla="*/ 83 w 270"/>
                <a:gd name="T39" fmla="*/ 178 h 410"/>
                <a:gd name="T40" fmla="*/ 86 w 270"/>
                <a:gd name="T41" fmla="*/ 157 h 410"/>
                <a:gd name="T42" fmla="*/ 85 w 270"/>
                <a:gd name="T43" fmla="*/ 131 h 410"/>
                <a:gd name="T44" fmla="*/ 85 w 270"/>
                <a:gd name="T45" fmla="*/ 106 h 410"/>
                <a:gd name="T46" fmla="*/ 86 w 270"/>
                <a:gd name="T47" fmla="*/ 82 h 410"/>
                <a:gd name="T48" fmla="*/ 90 w 270"/>
                <a:gd name="T49" fmla="*/ 62 h 410"/>
                <a:gd name="T50" fmla="*/ 0 w 270"/>
                <a:gd name="T51" fmla="*/ 0 h 410"/>
                <a:gd name="T52" fmla="*/ 270 w 270"/>
                <a:gd name="T53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3" name="Freeform 43"/>
            <p:cNvSpPr>
              <a:spLocks noChangeArrowheads="1"/>
            </p:cNvSpPr>
            <p:nvPr/>
          </p:nvSpPr>
          <p:spPr bwMode="auto">
            <a:xfrm>
              <a:off x="2568" y="2376"/>
              <a:ext cx="105" cy="216"/>
            </a:xfrm>
            <a:custGeom>
              <a:avLst/>
              <a:gdLst>
                <a:gd name="T0" fmla="*/ 77 w 232"/>
                <a:gd name="T1" fmla="*/ 52 h 347"/>
                <a:gd name="T2" fmla="*/ 73 w 232"/>
                <a:gd name="T3" fmla="*/ 45 h 347"/>
                <a:gd name="T4" fmla="*/ 70 w 232"/>
                <a:gd name="T5" fmla="*/ 39 h 347"/>
                <a:gd name="T6" fmla="*/ 66 w 232"/>
                <a:gd name="T7" fmla="*/ 32 h 347"/>
                <a:gd name="T8" fmla="*/ 63 w 232"/>
                <a:gd name="T9" fmla="*/ 26 h 347"/>
                <a:gd name="T10" fmla="*/ 59 w 232"/>
                <a:gd name="T11" fmla="*/ 19 h 347"/>
                <a:gd name="T12" fmla="*/ 56 w 232"/>
                <a:gd name="T13" fmla="*/ 13 h 347"/>
                <a:gd name="T14" fmla="*/ 53 w 232"/>
                <a:gd name="T15" fmla="*/ 6 h 347"/>
                <a:gd name="T16" fmla="*/ 50 w 232"/>
                <a:gd name="T17" fmla="*/ 0 h 347"/>
                <a:gd name="T18" fmla="*/ 34 w 232"/>
                <a:gd name="T19" fmla="*/ 6 h 347"/>
                <a:gd name="T20" fmla="*/ 20 w 232"/>
                <a:gd name="T21" fmla="*/ 22 h 347"/>
                <a:gd name="T22" fmla="*/ 9 w 232"/>
                <a:gd name="T23" fmla="*/ 44 h 347"/>
                <a:gd name="T24" fmla="*/ 2 w 232"/>
                <a:gd name="T25" fmla="*/ 71 h 347"/>
                <a:gd name="T26" fmla="*/ 0 w 232"/>
                <a:gd name="T27" fmla="*/ 99 h 347"/>
                <a:gd name="T28" fmla="*/ 5 w 232"/>
                <a:gd name="T29" fmla="*/ 127 h 347"/>
                <a:gd name="T30" fmla="*/ 16 w 232"/>
                <a:gd name="T31" fmla="*/ 152 h 347"/>
                <a:gd name="T32" fmla="*/ 36 w 232"/>
                <a:gd name="T33" fmla="*/ 174 h 347"/>
                <a:gd name="T34" fmla="*/ 53 w 232"/>
                <a:gd name="T35" fmla="*/ 174 h 347"/>
                <a:gd name="T36" fmla="*/ 65 w 232"/>
                <a:gd name="T37" fmla="*/ 166 h 347"/>
                <a:gd name="T38" fmla="*/ 71 w 232"/>
                <a:gd name="T39" fmla="*/ 152 h 347"/>
                <a:gd name="T40" fmla="*/ 73 w 232"/>
                <a:gd name="T41" fmla="*/ 133 h 347"/>
                <a:gd name="T42" fmla="*/ 73 w 232"/>
                <a:gd name="T43" fmla="*/ 112 h 347"/>
                <a:gd name="T44" fmla="*/ 73 w 232"/>
                <a:gd name="T45" fmla="*/ 90 h 347"/>
                <a:gd name="T46" fmla="*/ 73 w 232"/>
                <a:gd name="T47" fmla="*/ 69 h 347"/>
                <a:gd name="T48" fmla="*/ 77 w 232"/>
                <a:gd name="T49" fmla="*/ 52 h 347"/>
                <a:gd name="T50" fmla="*/ 0 w 232"/>
                <a:gd name="T51" fmla="*/ 0 h 347"/>
                <a:gd name="T52" fmla="*/ 232 w 232"/>
                <a:gd name="T53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4" name="Freeform 44"/>
            <p:cNvSpPr>
              <a:spLocks noChangeArrowheads="1"/>
            </p:cNvSpPr>
            <p:nvPr/>
          </p:nvSpPr>
          <p:spPr bwMode="auto">
            <a:xfrm>
              <a:off x="2622" y="2412"/>
              <a:ext cx="56" cy="112"/>
            </a:xfrm>
            <a:custGeom>
              <a:avLst/>
              <a:gdLst>
                <a:gd name="T0" fmla="*/ 41 w 123"/>
                <a:gd name="T1" fmla="*/ 32 h 179"/>
                <a:gd name="T2" fmla="*/ 38 w 123"/>
                <a:gd name="T3" fmla="*/ 28 h 179"/>
                <a:gd name="T4" fmla="*/ 36 w 123"/>
                <a:gd name="T5" fmla="*/ 24 h 179"/>
                <a:gd name="T6" fmla="*/ 33 w 123"/>
                <a:gd name="T7" fmla="*/ 20 h 179"/>
                <a:gd name="T8" fmla="*/ 31 w 123"/>
                <a:gd name="T9" fmla="*/ 16 h 179"/>
                <a:gd name="T10" fmla="*/ 28 w 123"/>
                <a:gd name="T11" fmla="*/ 12 h 179"/>
                <a:gd name="T12" fmla="*/ 25 w 123"/>
                <a:gd name="T13" fmla="*/ 8 h 179"/>
                <a:gd name="T14" fmla="*/ 23 w 123"/>
                <a:gd name="T15" fmla="*/ 4 h 179"/>
                <a:gd name="T16" fmla="*/ 20 w 123"/>
                <a:gd name="T17" fmla="*/ 0 h 179"/>
                <a:gd name="T18" fmla="*/ 13 w 123"/>
                <a:gd name="T19" fmla="*/ 5 h 179"/>
                <a:gd name="T20" fmla="*/ 8 w 123"/>
                <a:gd name="T21" fmla="*/ 11 h 179"/>
                <a:gd name="T22" fmla="*/ 4 w 123"/>
                <a:gd name="T23" fmla="*/ 20 h 179"/>
                <a:gd name="T24" fmla="*/ 1 w 123"/>
                <a:gd name="T25" fmla="*/ 30 h 179"/>
                <a:gd name="T26" fmla="*/ 0 w 123"/>
                <a:gd name="T27" fmla="*/ 42 h 179"/>
                <a:gd name="T28" fmla="*/ 0 w 123"/>
                <a:gd name="T29" fmla="*/ 56 h 179"/>
                <a:gd name="T30" fmla="*/ 1 w 123"/>
                <a:gd name="T31" fmla="*/ 71 h 179"/>
                <a:gd name="T32" fmla="*/ 5 w 123"/>
                <a:gd name="T33" fmla="*/ 90 h 179"/>
                <a:gd name="T34" fmla="*/ 12 w 123"/>
                <a:gd name="T35" fmla="*/ 88 h 179"/>
                <a:gd name="T36" fmla="*/ 19 w 123"/>
                <a:gd name="T37" fmla="*/ 83 h 179"/>
                <a:gd name="T38" fmla="*/ 24 w 123"/>
                <a:gd name="T39" fmla="*/ 76 h 179"/>
                <a:gd name="T40" fmla="*/ 28 w 123"/>
                <a:gd name="T41" fmla="*/ 68 h 179"/>
                <a:gd name="T42" fmla="*/ 31 w 123"/>
                <a:gd name="T43" fmla="*/ 58 h 179"/>
                <a:gd name="T44" fmla="*/ 33 w 123"/>
                <a:gd name="T45" fmla="*/ 48 h 179"/>
                <a:gd name="T46" fmla="*/ 36 w 123"/>
                <a:gd name="T47" fmla="*/ 39 h 179"/>
                <a:gd name="T48" fmla="*/ 41 w 123"/>
                <a:gd name="T49" fmla="*/ 32 h 179"/>
                <a:gd name="T50" fmla="*/ 0 w 123"/>
                <a:gd name="T51" fmla="*/ 0 h 179"/>
                <a:gd name="T52" fmla="*/ 123 w 123"/>
                <a:gd name="T5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5" name="Freeform 45"/>
            <p:cNvSpPr>
              <a:spLocks noChangeArrowheads="1"/>
            </p:cNvSpPr>
            <p:nvPr/>
          </p:nvSpPr>
          <p:spPr bwMode="auto">
            <a:xfrm>
              <a:off x="2614" y="2299"/>
              <a:ext cx="147" cy="176"/>
            </a:xfrm>
            <a:custGeom>
              <a:avLst/>
              <a:gdLst>
                <a:gd name="T0" fmla="*/ 108 w 322"/>
                <a:gd name="T1" fmla="*/ 142 h 283"/>
                <a:gd name="T2" fmla="*/ 77 w 322"/>
                <a:gd name="T3" fmla="*/ 136 h 283"/>
                <a:gd name="T4" fmla="*/ 54 w 322"/>
                <a:gd name="T5" fmla="*/ 126 h 283"/>
                <a:gd name="T6" fmla="*/ 37 w 322"/>
                <a:gd name="T7" fmla="*/ 111 h 283"/>
                <a:gd name="T8" fmla="*/ 25 w 322"/>
                <a:gd name="T9" fmla="*/ 92 h 283"/>
                <a:gd name="T10" fmla="*/ 16 w 322"/>
                <a:gd name="T11" fmla="*/ 70 h 283"/>
                <a:gd name="T12" fmla="*/ 10 w 322"/>
                <a:gd name="T13" fmla="*/ 47 h 283"/>
                <a:gd name="T14" fmla="*/ 5 w 322"/>
                <a:gd name="T15" fmla="*/ 23 h 283"/>
                <a:gd name="T16" fmla="*/ 0 w 322"/>
                <a:gd name="T17" fmla="*/ 0 h 283"/>
                <a:gd name="T18" fmla="*/ 2 w 322"/>
                <a:gd name="T19" fmla="*/ 3 h 283"/>
                <a:gd name="T20" fmla="*/ 5 w 322"/>
                <a:gd name="T21" fmla="*/ 6 h 283"/>
                <a:gd name="T22" fmla="*/ 8 w 322"/>
                <a:gd name="T23" fmla="*/ 9 h 283"/>
                <a:gd name="T24" fmla="*/ 11 w 322"/>
                <a:gd name="T25" fmla="*/ 13 h 283"/>
                <a:gd name="T26" fmla="*/ 14 w 322"/>
                <a:gd name="T27" fmla="*/ 15 h 283"/>
                <a:gd name="T28" fmla="*/ 18 w 322"/>
                <a:gd name="T29" fmla="*/ 18 h 283"/>
                <a:gd name="T30" fmla="*/ 22 w 322"/>
                <a:gd name="T31" fmla="*/ 20 h 283"/>
                <a:gd name="T32" fmla="*/ 27 w 322"/>
                <a:gd name="T33" fmla="*/ 22 h 283"/>
                <a:gd name="T34" fmla="*/ 30 w 322"/>
                <a:gd name="T35" fmla="*/ 41 h 283"/>
                <a:gd name="T36" fmla="*/ 35 w 322"/>
                <a:gd name="T37" fmla="*/ 60 h 283"/>
                <a:gd name="T38" fmla="*/ 41 w 322"/>
                <a:gd name="T39" fmla="*/ 77 h 283"/>
                <a:gd name="T40" fmla="*/ 49 w 322"/>
                <a:gd name="T41" fmla="*/ 94 h 283"/>
                <a:gd name="T42" fmla="*/ 59 w 322"/>
                <a:gd name="T43" fmla="*/ 109 h 283"/>
                <a:gd name="T44" fmla="*/ 72 w 322"/>
                <a:gd name="T45" fmla="*/ 122 h 283"/>
                <a:gd name="T46" fmla="*/ 89 w 322"/>
                <a:gd name="T47" fmla="*/ 133 h 283"/>
                <a:gd name="T48" fmla="*/ 108 w 322"/>
                <a:gd name="T49" fmla="*/ 142 h 283"/>
                <a:gd name="T50" fmla="*/ 0 w 322"/>
                <a:gd name="T51" fmla="*/ 0 h 283"/>
                <a:gd name="T52" fmla="*/ 322 w 322"/>
                <a:gd name="T53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6" name="Freeform 46"/>
            <p:cNvSpPr>
              <a:spLocks noChangeArrowheads="1"/>
            </p:cNvSpPr>
            <p:nvPr/>
          </p:nvSpPr>
          <p:spPr bwMode="auto">
            <a:xfrm>
              <a:off x="2798" y="2399"/>
              <a:ext cx="191" cy="296"/>
            </a:xfrm>
            <a:custGeom>
              <a:avLst/>
              <a:gdLst>
                <a:gd name="T0" fmla="*/ 98 w 419"/>
                <a:gd name="T1" fmla="*/ 2 h 476"/>
                <a:gd name="T2" fmla="*/ 87 w 419"/>
                <a:gd name="T3" fmla="*/ 15 h 476"/>
                <a:gd name="T4" fmla="*/ 77 w 419"/>
                <a:gd name="T5" fmla="*/ 27 h 476"/>
                <a:gd name="T6" fmla="*/ 64 w 419"/>
                <a:gd name="T7" fmla="*/ 37 h 476"/>
                <a:gd name="T8" fmla="*/ 53 w 419"/>
                <a:gd name="T9" fmla="*/ 47 h 476"/>
                <a:gd name="T10" fmla="*/ 40 w 419"/>
                <a:gd name="T11" fmla="*/ 54 h 476"/>
                <a:gd name="T12" fmla="*/ 28 w 419"/>
                <a:gd name="T13" fmla="*/ 60 h 476"/>
                <a:gd name="T14" fmla="*/ 15 w 419"/>
                <a:gd name="T15" fmla="*/ 64 h 476"/>
                <a:gd name="T16" fmla="*/ 2 w 419"/>
                <a:gd name="T17" fmla="*/ 66 h 476"/>
                <a:gd name="T18" fmla="*/ 1 w 419"/>
                <a:gd name="T19" fmla="*/ 73 h 476"/>
                <a:gd name="T20" fmla="*/ 1 w 419"/>
                <a:gd name="T21" fmla="*/ 80 h 476"/>
                <a:gd name="T22" fmla="*/ 0 w 419"/>
                <a:gd name="T23" fmla="*/ 88 h 476"/>
                <a:gd name="T24" fmla="*/ 0 w 419"/>
                <a:gd name="T25" fmla="*/ 95 h 476"/>
                <a:gd name="T26" fmla="*/ 0 w 419"/>
                <a:gd name="T27" fmla="*/ 102 h 476"/>
                <a:gd name="T28" fmla="*/ 0 w 419"/>
                <a:gd name="T29" fmla="*/ 109 h 476"/>
                <a:gd name="T30" fmla="*/ 1 w 419"/>
                <a:gd name="T31" fmla="*/ 117 h 476"/>
                <a:gd name="T32" fmla="*/ 2 w 419"/>
                <a:gd name="T33" fmla="*/ 125 h 476"/>
                <a:gd name="T34" fmla="*/ 8 w 419"/>
                <a:gd name="T35" fmla="*/ 140 h 476"/>
                <a:gd name="T36" fmla="*/ 13 w 419"/>
                <a:gd name="T37" fmla="*/ 158 h 476"/>
                <a:gd name="T38" fmla="*/ 17 w 419"/>
                <a:gd name="T39" fmla="*/ 176 h 476"/>
                <a:gd name="T40" fmla="*/ 21 w 419"/>
                <a:gd name="T41" fmla="*/ 195 h 476"/>
                <a:gd name="T42" fmla="*/ 27 w 419"/>
                <a:gd name="T43" fmla="*/ 211 h 476"/>
                <a:gd name="T44" fmla="*/ 35 w 419"/>
                <a:gd name="T45" fmla="*/ 225 h 476"/>
                <a:gd name="T46" fmla="*/ 47 w 419"/>
                <a:gd name="T47" fmla="*/ 234 h 476"/>
                <a:gd name="T48" fmla="*/ 66 w 419"/>
                <a:gd name="T49" fmla="*/ 238 h 476"/>
                <a:gd name="T50" fmla="*/ 82 w 419"/>
                <a:gd name="T51" fmla="*/ 231 h 476"/>
                <a:gd name="T52" fmla="*/ 96 w 419"/>
                <a:gd name="T53" fmla="*/ 218 h 476"/>
                <a:gd name="T54" fmla="*/ 108 w 419"/>
                <a:gd name="T55" fmla="*/ 199 h 476"/>
                <a:gd name="T56" fmla="*/ 118 w 419"/>
                <a:gd name="T57" fmla="*/ 176 h 476"/>
                <a:gd name="T58" fmla="*/ 125 w 419"/>
                <a:gd name="T59" fmla="*/ 149 h 476"/>
                <a:gd name="T60" fmla="*/ 132 w 419"/>
                <a:gd name="T61" fmla="*/ 118 h 476"/>
                <a:gd name="T62" fmla="*/ 136 w 419"/>
                <a:gd name="T63" fmla="*/ 85 h 476"/>
                <a:gd name="T64" fmla="*/ 140 w 419"/>
                <a:gd name="T65" fmla="*/ 49 h 476"/>
                <a:gd name="T66" fmla="*/ 137 w 419"/>
                <a:gd name="T67" fmla="*/ 37 h 476"/>
                <a:gd name="T68" fmla="*/ 135 w 419"/>
                <a:gd name="T69" fmla="*/ 27 h 476"/>
                <a:gd name="T70" fmla="*/ 131 w 419"/>
                <a:gd name="T71" fmla="*/ 18 h 476"/>
                <a:gd name="T72" fmla="*/ 127 w 419"/>
                <a:gd name="T73" fmla="*/ 11 h 476"/>
                <a:gd name="T74" fmla="*/ 122 w 419"/>
                <a:gd name="T75" fmla="*/ 5 h 476"/>
                <a:gd name="T76" fmla="*/ 115 w 419"/>
                <a:gd name="T77" fmla="*/ 1 h 476"/>
                <a:gd name="T78" fmla="*/ 107 w 419"/>
                <a:gd name="T79" fmla="*/ 0 h 476"/>
                <a:gd name="T80" fmla="*/ 98 w 419"/>
                <a:gd name="T81" fmla="*/ 2 h 476"/>
                <a:gd name="T82" fmla="*/ 0 w 419"/>
                <a:gd name="T83" fmla="*/ 0 h 476"/>
                <a:gd name="T84" fmla="*/ 419 w 419"/>
                <a:gd name="T8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7" name="Freeform 47"/>
            <p:cNvSpPr>
              <a:spLocks noChangeArrowheads="1"/>
            </p:cNvSpPr>
            <p:nvPr/>
          </p:nvSpPr>
          <p:spPr bwMode="auto">
            <a:xfrm>
              <a:off x="2801" y="2403"/>
              <a:ext cx="172" cy="270"/>
            </a:xfrm>
            <a:custGeom>
              <a:avLst/>
              <a:gdLst>
                <a:gd name="T0" fmla="*/ 88 w 378"/>
                <a:gd name="T1" fmla="*/ 2 h 434"/>
                <a:gd name="T2" fmla="*/ 79 w 378"/>
                <a:gd name="T3" fmla="*/ 14 h 434"/>
                <a:gd name="T4" fmla="*/ 69 w 378"/>
                <a:gd name="T5" fmla="*/ 25 h 434"/>
                <a:gd name="T6" fmla="*/ 58 w 378"/>
                <a:gd name="T7" fmla="*/ 34 h 434"/>
                <a:gd name="T8" fmla="*/ 48 w 378"/>
                <a:gd name="T9" fmla="*/ 43 h 434"/>
                <a:gd name="T10" fmla="*/ 37 w 378"/>
                <a:gd name="T11" fmla="*/ 49 h 434"/>
                <a:gd name="T12" fmla="*/ 25 w 378"/>
                <a:gd name="T13" fmla="*/ 55 h 434"/>
                <a:gd name="T14" fmla="*/ 14 w 378"/>
                <a:gd name="T15" fmla="*/ 58 h 434"/>
                <a:gd name="T16" fmla="*/ 2 w 378"/>
                <a:gd name="T17" fmla="*/ 61 h 434"/>
                <a:gd name="T18" fmla="*/ 1 w 378"/>
                <a:gd name="T19" fmla="*/ 67 h 434"/>
                <a:gd name="T20" fmla="*/ 1 w 378"/>
                <a:gd name="T21" fmla="*/ 74 h 434"/>
                <a:gd name="T22" fmla="*/ 0 w 378"/>
                <a:gd name="T23" fmla="*/ 80 h 434"/>
                <a:gd name="T24" fmla="*/ 0 w 378"/>
                <a:gd name="T25" fmla="*/ 87 h 434"/>
                <a:gd name="T26" fmla="*/ 0 w 378"/>
                <a:gd name="T27" fmla="*/ 93 h 434"/>
                <a:gd name="T28" fmla="*/ 0 w 378"/>
                <a:gd name="T29" fmla="*/ 100 h 434"/>
                <a:gd name="T30" fmla="*/ 0 w 378"/>
                <a:gd name="T31" fmla="*/ 106 h 434"/>
                <a:gd name="T32" fmla="*/ 2 w 378"/>
                <a:gd name="T33" fmla="*/ 113 h 434"/>
                <a:gd name="T34" fmla="*/ 7 w 378"/>
                <a:gd name="T35" fmla="*/ 127 h 434"/>
                <a:gd name="T36" fmla="*/ 12 w 378"/>
                <a:gd name="T37" fmla="*/ 143 h 434"/>
                <a:gd name="T38" fmla="*/ 15 w 378"/>
                <a:gd name="T39" fmla="*/ 160 h 434"/>
                <a:gd name="T40" fmla="*/ 19 w 378"/>
                <a:gd name="T41" fmla="*/ 177 h 434"/>
                <a:gd name="T42" fmla="*/ 24 w 378"/>
                <a:gd name="T43" fmla="*/ 192 h 434"/>
                <a:gd name="T44" fmla="*/ 32 w 378"/>
                <a:gd name="T45" fmla="*/ 205 h 434"/>
                <a:gd name="T46" fmla="*/ 43 w 378"/>
                <a:gd name="T47" fmla="*/ 213 h 434"/>
                <a:gd name="T48" fmla="*/ 59 w 378"/>
                <a:gd name="T49" fmla="*/ 217 h 434"/>
                <a:gd name="T50" fmla="*/ 73 w 378"/>
                <a:gd name="T51" fmla="*/ 209 h 434"/>
                <a:gd name="T52" fmla="*/ 87 w 378"/>
                <a:gd name="T53" fmla="*/ 198 h 434"/>
                <a:gd name="T54" fmla="*/ 97 w 378"/>
                <a:gd name="T55" fmla="*/ 181 h 434"/>
                <a:gd name="T56" fmla="*/ 106 w 378"/>
                <a:gd name="T57" fmla="*/ 160 h 434"/>
                <a:gd name="T58" fmla="*/ 112 w 378"/>
                <a:gd name="T59" fmla="*/ 136 h 434"/>
                <a:gd name="T60" fmla="*/ 118 w 378"/>
                <a:gd name="T61" fmla="*/ 108 h 434"/>
                <a:gd name="T62" fmla="*/ 122 w 378"/>
                <a:gd name="T63" fmla="*/ 77 h 434"/>
                <a:gd name="T64" fmla="*/ 126 w 378"/>
                <a:gd name="T65" fmla="*/ 44 h 434"/>
                <a:gd name="T66" fmla="*/ 124 w 378"/>
                <a:gd name="T67" fmla="*/ 34 h 434"/>
                <a:gd name="T68" fmla="*/ 121 w 378"/>
                <a:gd name="T69" fmla="*/ 25 h 434"/>
                <a:gd name="T70" fmla="*/ 118 w 378"/>
                <a:gd name="T71" fmla="*/ 16 h 434"/>
                <a:gd name="T72" fmla="*/ 115 w 378"/>
                <a:gd name="T73" fmla="*/ 10 h 434"/>
                <a:gd name="T74" fmla="*/ 110 w 378"/>
                <a:gd name="T75" fmla="*/ 5 h 434"/>
                <a:gd name="T76" fmla="*/ 104 w 378"/>
                <a:gd name="T77" fmla="*/ 2 h 434"/>
                <a:gd name="T78" fmla="*/ 97 w 378"/>
                <a:gd name="T79" fmla="*/ 0 h 434"/>
                <a:gd name="T80" fmla="*/ 88 w 378"/>
                <a:gd name="T81" fmla="*/ 2 h 434"/>
                <a:gd name="T82" fmla="*/ 0 w 378"/>
                <a:gd name="T83" fmla="*/ 0 h 434"/>
                <a:gd name="T84" fmla="*/ 378 w 378"/>
                <a:gd name="T85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8" name="Freeform 48"/>
            <p:cNvSpPr>
              <a:spLocks noChangeArrowheads="1"/>
            </p:cNvSpPr>
            <p:nvPr/>
          </p:nvSpPr>
          <p:spPr bwMode="auto">
            <a:xfrm>
              <a:off x="2805" y="2407"/>
              <a:ext cx="153" cy="241"/>
            </a:xfrm>
            <a:custGeom>
              <a:avLst/>
              <a:gdLst>
                <a:gd name="T0" fmla="*/ 79 w 337"/>
                <a:gd name="T1" fmla="*/ 2 h 386"/>
                <a:gd name="T2" fmla="*/ 70 w 337"/>
                <a:gd name="T3" fmla="*/ 13 h 386"/>
                <a:gd name="T4" fmla="*/ 61 w 337"/>
                <a:gd name="T5" fmla="*/ 22 h 386"/>
                <a:gd name="T6" fmla="*/ 52 w 337"/>
                <a:gd name="T7" fmla="*/ 30 h 386"/>
                <a:gd name="T8" fmla="*/ 43 w 337"/>
                <a:gd name="T9" fmla="*/ 38 h 386"/>
                <a:gd name="T10" fmla="*/ 33 w 337"/>
                <a:gd name="T11" fmla="*/ 44 h 386"/>
                <a:gd name="T12" fmla="*/ 23 w 337"/>
                <a:gd name="T13" fmla="*/ 49 h 386"/>
                <a:gd name="T14" fmla="*/ 12 w 337"/>
                <a:gd name="T15" fmla="*/ 52 h 386"/>
                <a:gd name="T16" fmla="*/ 2 w 337"/>
                <a:gd name="T17" fmla="*/ 54 h 386"/>
                <a:gd name="T18" fmla="*/ 1 w 337"/>
                <a:gd name="T19" fmla="*/ 60 h 386"/>
                <a:gd name="T20" fmla="*/ 1 w 337"/>
                <a:gd name="T21" fmla="*/ 66 h 386"/>
                <a:gd name="T22" fmla="*/ 0 w 337"/>
                <a:gd name="T23" fmla="*/ 72 h 386"/>
                <a:gd name="T24" fmla="*/ 0 w 337"/>
                <a:gd name="T25" fmla="*/ 78 h 386"/>
                <a:gd name="T26" fmla="*/ 0 w 337"/>
                <a:gd name="T27" fmla="*/ 84 h 386"/>
                <a:gd name="T28" fmla="*/ 0 w 337"/>
                <a:gd name="T29" fmla="*/ 90 h 386"/>
                <a:gd name="T30" fmla="*/ 0 w 337"/>
                <a:gd name="T31" fmla="*/ 96 h 386"/>
                <a:gd name="T32" fmla="*/ 2 w 337"/>
                <a:gd name="T33" fmla="*/ 102 h 386"/>
                <a:gd name="T34" fmla="*/ 7 w 337"/>
                <a:gd name="T35" fmla="*/ 114 h 386"/>
                <a:gd name="T36" fmla="*/ 11 w 337"/>
                <a:gd name="T37" fmla="*/ 129 h 386"/>
                <a:gd name="T38" fmla="*/ 14 w 337"/>
                <a:gd name="T39" fmla="*/ 144 h 386"/>
                <a:gd name="T40" fmla="*/ 17 w 337"/>
                <a:gd name="T41" fmla="*/ 159 h 386"/>
                <a:gd name="T42" fmla="*/ 21 w 337"/>
                <a:gd name="T43" fmla="*/ 172 h 386"/>
                <a:gd name="T44" fmla="*/ 28 w 337"/>
                <a:gd name="T45" fmla="*/ 183 h 386"/>
                <a:gd name="T46" fmla="*/ 38 w 337"/>
                <a:gd name="T47" fmla="*/ 190 h 386"/>
                <a:gd name="T48" fmla="*/ 53 w 337"/>
                <a:gd name="T49" fmla="*/ 194 h 386"/>
                <a:gd name="T50" fmla="*/ 65 w 337"/>
                <a:gd name="T51" fmla="*/ 187 h 386"/>
                <a:gd name="T52" fmla="*/ 77 w 337"/>
                <a:gd name="T53" fmla="*/ 178 h 386"/>
                <a:gd name="T54" fmla="*/ 86 w 337"/>
                <a:gd name="T55" fmla="*/ 163 h 386"/>
                <a:gd name="T56" fmla="*/ 94 w 337"/>
                <a:gd name="T57" fmla="*/ 144 h 386"/>
                <a:gd name="T58" fmla="*/ 100 w 337"/>
                <a:gd name="T59" fmla="*/ 122 h 386"/>
                <a:gd name="T60" fmla="*/ 105 w 337"/>
                <a:gd name="T61" fmla="*/ 97 h 386"/>
                <a:gd name="T62" fmla="*/ 109 w 337"/>
                <a:gd name="T63" fmla="*/ 69 h 386"/>
                <a:gd name="T64" fmla="*/ 112 w 337"/>
                <a:gd name="T65" fmla="*/ 40 h 386"/>
                <a:gd name="T66" fmla="*/ 110 w 337"/>
                <a:gd name="T67" fmla="*/ 30 h 386"/>
                <a:gd name="T68" fmla="*/ 108 w 337"/>
                <a:gd name="T69" fmla="*/ 22 h 386"/>
                <a:gd name="T70" fmla="*/ 105 w 337"/>
                <a:gd name="T71" fmla="*/ 15 h 386"/>
                <a:gd name="T72" fmla="*/ 102 w 337"/>
                <a:gd name="T73" fmla="*/ 9 h 386"/>
                <a:gd name="T74" fmla="*/ 98 w 337"/>
                <a:gd name="T75" fmla="*/ 4 h 386"/>
                <a:gd name="T76" fmla="*/ 92 w 337"/>
                <a:gd name="T77" fmla="*/ 2 h 386"/>
                <a:gd name="T78" fmla="*/ 86 w 337"/>
                <a:gd name="T79" fmla="*/ 0 h 386"/>
                <a:gd name="T80" fmla="*/ 79 w 337"/>
                <a:gd name="T81" fmla="*/ 2 h 386"/>
                <a:gd name="T82" fmla="*/ 0 w 337"/>
                <a:gd name="T83" fmla="*/ 0 h 386"/>
                <a:gd name="T84" fmla="*/ 337 w 337"/>
                <a:gd name="T8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9" name="Freeform 49"/>
            <p:cNvSpPr>
              <a:spLocks noChangeArrowheads="1"/>
            </p:cNvSpPr>
            <p:nvPr/>
          </p:nvSpPr>
          <p:spPr bwMode="auto">
            <a:xfrm>
              <a:off x="2807" y="2412"/>
              <a:ext cx="137" cy="212"/>
            </a:xfrm>
            <a:custGeom>
              <a:avLst/>
              <a:gdLst>
                <a:gd name="T0" fmla="*/ 71 w 302"/>
                <a:gd name="T1" fmla="*/ 1 h 341"/>
                <a:gd name="T2" fmla="*/ 63 w 302"/>
                <a:gd name="T3" fmla="*/ 11 h 341"/>
                <a:gd name="T4" fmla="*/ 55 w 302"/>
                <a:gd name="T5" fmla="*/ 20 h 341"/>
                <a:gd name="T6" fmla="*/ 47 w 302"/>
                <a:gd name="T7" fmla="*/ 27 h 341"/>
                <a:gd name="T8" fmla="*/ 39 w 302"/>
                <a:gd name="T9" fmla="*/ 33 h 341"/>
                <a:gd name="T10" fmla="*/ 30 w 302"/>
                <a:gd name="T11" fmla="*/ 38 h 341"/>
                <a:gd name="T12" fmla="*/ 21 w 302"/>
                <a:gd name="T13" fmla="*/ 43 h 341"/>
                <a:gd name="T14" fmla="*/ 11 w 302"/>
                <a:gd name="T15" fmla="*/ 45 h 341"/>
                <a:gd name="T16" fmla="*/ 2 w 302"/>
                <a:gd name="T17" fmla="*/ 48 h 341"/>
                <a:gd name="T18" fmla="*/ 1 w 302"/>
                <a:gd name="T19" fmla="*/ 52 h 341"/>
                <a:gd name="T20" fmla="*/ 1 w 302"/>
                <a:gd name="T21" fmla="*/ 58 h 341"/>
                <a:gd name="T22" fmla="*/ 1 w 302"/>
                <a:gd name="T23" fmla="*/ 63 h 341"/>
                <a:gd name="T24" fmla="*/ 1 w 302"/>
                <a:gd name="T25" fmla="*/ 69 h 341"/>
                <a:gd name="T26" fmla="*/ 0 w 302"/>
                <a:gd name="T27" fmla="*/ 73 h 341"/>
                <a:gd name="T28" fmla="*/ 1 w 302"/>
                <a:gd name="T29" fmla="*/ 78 h 341"/>
                <a:gd name="T30" fmla="*/ 1 w 302"/>
                <a:gd name="T31" fmla="*/ 84 h 341"/>
                <a:gd name="T32" fmla="*/ 2 w 302"/>
                <a:gd name="T33" fmla="*/ 90 h 341"/>
                <a:gd name="T34" fmla="*/ 7 w 302"/>
                <a:gd name="T35" fmla="*/ 100 h 341"/>
                <a:gd name="T36" fmla="*/ 9 w 302"/>
                <a:gd name="T37" fmla="*/ 113 h 341"/>
                <a:gd name="T38" fmla="*/ 12 w 302"/>
                <a:gd name="T39" fmla="*/ 126 h 341"/>
                <a:gd name="T40" fmla="*/ 15 w 302"/>
                <a:gd name="T41" fmla="*/ 140 h 341"/>
                <a:gd name="T42" fmla="*/ 19 w 302"/>
                <a:gd name="T43" fmla="*/ 151 h 341"/>
                <a:gd name="T44" fmla="*/ 25 w 302"/>
                <a:gd name="T45" fmla="*/ 161 h 341"/>
                <a:gd name="T46" fmla="*/ 34 w 302"/>
                <a:gd name="T47" fmla="*/ 167 h 341"/>
                <a:gd name="T48" fmla="*/ 48 w 302"/>
                <a:gd name="T49" fmla="*/ 171 h 341"/>
                <a:gd name="T50" fmla="*/ 59 w 302"/>
                <a:gd name="T51" fmla="*/ 165 h 341"/>
                <a:gd name="T52" fmla="*/ 69 w 302"/>
                <a:gd name="T53" fmla="*/ 156 h 341"/>
                <a:gd name="T54" fmla="*/ 78 w 302"/>
                <a:gd name="T55" fmla="*/ 142 h 341"/>
                <a:gd name="T56" fmla="*/ 85 w 302"/>
                <a:gd name="T57" fmla="*/ 126 h 341"/>
                <a:gd name="T58" fmla="*/ 90 w 302"/>
                <a:gd name="T59" fmla="*/ 107 h 341"/>
                <a:gd name="T60" fmla="*/ 95 w 302"/>
                <a:gd name="T61" fmla="*/ 85 h 341"/>
                <a:gd name="T62" fmla="*/ 98 w 302"/>
                <a:gd name="T63" fmla="*/ 60 h 341"/>
                <a:gd name="T64" fmla="*/ 101 w 302"/>
                <a:gd name="T65" fmla="*/ 35 h 341"/>
                <a:gd name="T66" fmla="*/ 99 w 302"/>
                <a:gd name="T67" fmla="*/ 26 h 341"/>
                <a:gd name="T68" fmla="*/ 97 w 302"/>
                <a:gd name="T69" fmla="*/ 19 h 341"/>
                <a:gd name="T70" fmla="*/ 95 w 302"/>
                <a:gd name="T71" fmla="*/ 13 h 341"/>
                <a:gd name="T72" fmla="*/ 92 w 302"/>
                <a:gd name="T73" fmla="*/ 8 h 341"/>
                <a:gd name="T74" fmla="*/ 87 w 302"/>
                <a:gd name="T75" fmla="*/ 3 h 341"/>
                <a:gd name="T76" fmla="*/ 83 w 302"/>
                <a:gd name="T77" fmla="*/ 1 h 341"/>
                <a:gd name="T78" fmla="*/ 77 w 302"/>
                <a:gd name="T79" fmla="*/ 0 h 341"/>
                <a:gd name="T80" fmla="*/ 71 w 302"/>
                <a:gd name="T81" fmla="*/ 1 h 341"/>
                <a:gd name="T82" fmla="*/ 0 w 302"/>
                <a:gd name="T83" fmla="*/ 0 h 341"/>
                <a:gd name="T84" fmla="*/ 302 w 302"/>
                <a:gd name="T85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0" name="Freeform 50"/>
            <p:cNvSpPr>
              <a:spLocks noChangeArrowheads="1"/>
            </p:cNvSpPr>
            <p:nvPr/>
          </p:nvSpPr>
          <p:spPr bwMode="auto">
            <a:xfrm>
              <a:off x="2794" y="2382"/>
              <a:ext cx="147" cy="102"/>
            </a:xfrm>
            <a:custGeom>
              <a:avLst/>
              <a:gdLst>
                <a:gd name="T0" fmla="*/ 97 w 326"/>
                <a:gd name="T1" fmla="*/ 0 h 165"/>
                <a:gd name="T2" fmla="*/ 86 w 326"/>
                <a:gd name="T3" fmla="*/ 14 h 165"/>
                <a:gd name="T4" fmla="*/ 76 w 326"/>
                <a:gd name="T5" fmla="*/ 28 h 165"/>
                <a:gd name="T6" fmla="*/ 65 w 326"/>
                <a:gd name="T7" fmla="*/ 40 h 165"/>
                <a:gd name="T8" fmla="*/ 53 w 326"/>
                <a:gd name="T9" fmla="*/ 52 h 165"/>
                <a:gd name="T10" fmla="*/ 41 w 326"/>
                <a:gd name="T11" fmla="*/ 61 h 165"/>
                <a:gd name="T12" fmla="*/ 28 w 326"/>
                <a:gd name="T13" fmla="*/ 69 h 165"/>
                <a:gd name="T14" fmla="*/ 14 w 326"/>
                <a:gd name="T15" fmla="*/ 75 h 165"/>
                <a:gd name="T16" fmla="*/ 0 w 326"/>
                <a:gd name="T17" fmla="*/ 79 h 165"/>
                <a:gd name="T18" fmla="*/ 17 w 326"/>
                <a:gd name="T19" fmla="*/ 82 h 165"/>
                <a:gd name="T20" fmla="*/ 33 w 326"/>
                <a:gd name="T21" fmla="*/ 82 h 165"/>
                <a:gd name="T22" fmla="*/ 47 w 326"/>
                <a:gd name="T23" fmla="*/ 76 h 165"/>
                <a:gd name="T24" fmla="*/ 61 w 326"/>
                <a:gd name="T25" fmla="*/ 69 h 165"/>
                <a:gd name="T26" fmla="*/ 73 w 326"/>
                <a:gd name="T27" fmla="*/ 57 h 165"/>
                <a:gd name="T28" fmla="*/ 85 w 326"/>
                <a:gd name="T29" fmla="*/ 43 h 165"/>
                <a:gd name="T30" fmla="*/ 96 w 326"/>
                <a:gd name="T31" fmla="*/ 27 h 165"/>
                <a:gd name="T32" fmla="*/ 108 w 326"/>
                <a:gd name="T33" fmla="*/ 11 h 165"/>
                <a:gd name="T34" fmla="*/ 105 w 326"/>
                <a:gd name="T35" fmla="*/ 8 h 165"/>
                <a:gd name="T36" fmla="*/ 102 w 326"/>
                <a:gd name="T37" fmla="*/ 6 h 165"/>
                <a:gd name="T38" fmla="*/ 99 w 326"/>
                <a:gd name="T39" fmla="*/ 3 h 165"/>
                <a:gd name="T40" fmla="*/ 97 w 326"/>
                <a:gd name="T41" fmla="*/ 0 h 165"/>
                <a:gd name="T42" fmla="*/ 0 w 326"/>
                <a:gd name="T43" fmla="*/ 0 h 165"/>
                <a:gd name="T44" fmla="*/ 326 w 326"/>
                <a:gd name="T4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1" name="Freeform 51"/>
            <p:cNvSpPr>
              <a:spLocks noChangeArrowheads="1"/>
            </p:cNvSpPr>
            <p:nvPr/>
          </p:nvSpPr>
          <p:spPr bwMode="auto">
            <a:xfrm>
              <a:off x="2879" y="2428"/>
              <a:ext cx="38" cy="124"/>
            </a:xfrm>
            <a:custGeom>
              <a:avLst/>
              <a:gdLst>
                <a:gd name="T0" fmla="*/ 27 w 86"/>
                <a:gd name="T1" fmla="*/ 0 h 201"/>
                <a:gd name="T2" fmla="*/ 24 w 86"/>
                <a:gd name="T3" fmla="*/ 1 h 201"/>
                <a:gd name="T4" fmla="*/ 21 w 86"/>
                <a:gd name="T5" fmla="*/ 4 h 201"/>
                <a:gd name="T6" fmla="*/ 18 w 86"/>
                <a:gd name="T7" fmla="*/ 7 h 201"/>
                <a:gd name="T8" fmla="*/ 15 w 86"/>
                <a:gd name="T9" fmla="*/ 9 h 201"/>
                <a:gd name="T10" fmla="*/ 12 w 86"/>
                <a:gd name="T11" fmla="*/ 12 h 201"/>
                <a:gd name="T12" fmla="*/ 9 w 86"/>
                <a:gd name="T13" fmla="*/ 15 h 201"/>
                <a:gd name="T14" fmla="*/ 6 w 86"/>
                <a:gd name="T15" fmla="*/ 17 h 201"/>
                <a:gd name="T16" fmla="*/ 3 w 86"/>
                <a:gd name="T17" fmla="*/ 20 h 201"/>
                <a:gd name="T18" fmla="*/ 2 w 86"/>
                <a:gd name="T19" fmla="*/ 33 h 201"/>
                <a:gd name="T20" fmla="*/ 1 w 86"/>
                <a:gd name="T21" fmla="*/ 47 h 201"/>
                <a:gd name="T22" fmla="*/ 0 w 86"/>
                <a:gd name="T23" fmla="*/ 60 h 201"/>
                <a:gd name="T24" fmla="*/ 1 w 86"/>
                <a:gd name="T25" fmla="*/ 72 h 201"/>
                <a:gd name="T26" fmla="*/ 1 w 86"/>
                <a:gd name="T27" fmla="*/ 82 h 201"/>
                <a:gd name="T28" fmla="*/ 3 w 86"/>
                <a:gd name="T29" fmla="*/ 90 h 201"/>
                <a:gd name="T30" fmla="*/ 6 w 86"/>
                <a:gd name="T31" fmla="*/ 96 h 201"/>
                <a:gd name="T32" fmla="*/ 11 w 86"/>
                <a:gd name="T33" fmla="*/ 100 h 201"/>
                <a:gd name="T34" fmla="*/ 18 w 86"/>
                <a:gd name="T35" fmla="*/ 95 h 201"/>
                <a:gd name="T36" fmla="*/ 22 w 86"/>
                <a:gd name="T37" fmla="*/ 87 h 201"/>
                <a:gd name="T38" fmla="*/ 26 w 86"/>
                <a:gd name="T39" fmla="*/ 76 h 201"/>
                <a:gd name="T40" fmla="*/ 28 w 86"/>
                <a:gd name="T41" fmla="*/ 64 h 201"/>
                <a:gd name="T42" fmla="*/ 28 w 86"/>
                <a:gd name="T43" fmla="*/ 48 h 201"/>
                <a:gd name="T44" fmla="*/ 28 w 86"/>
                <a:gd name="T45" fmla="*/ 33 h 201"/>
                <a:gd name="T46" fmla="*/ 28 w 86"/>
                <a:gd name="T47" fmla="*/ 16 h 201"/>
                <a:gd name="T48" fmla="*/ 27 w 86"/>
                <a:gd name="T49" fmla="*/ 0 h 201"/>
                <a:gd name="T50" fmla="*/ 0 w 86"/>
                <a:gd name="T51" fmla="*/ 0 h 201"/>
                <a:gd name="T52" fmla="*/ 86 w 86"/>
                <a:gd name="T5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2" name="Freeform 52"/>
            <p:cNvSpPr>
              <a:spLocks noChangeArrowheads="1"/>
            </p:cNvSpPr>
            <p:nvPr/>
          </p:nvSpPr>
          <p:spPr bwMode="auto">
            <a:xfrm>
              <a:off x="3163" y="2578"/>
              <a:ext cx="501" cy="631"/>
            </a:xfrm>
            <a:custGeom>
              <a:avLst/>
              <a:gdLst>
                <a:gd name="T0" fmla="*/ 368 w 1102"/>
                <a:gd name="T1" fmla="*/ 59 h 1016"/>
                <a:gd name="T2" fmla="*/ 353 w 1102"/>
                <a:gd name="T3" fmla="*/ 113 h 1016"/>
                <a:gd name="T4" fmla="*/ 338 w 1102"/>
                <a:gd name="T5" fmla="*/ 164 h 1016"/>
                <a:gd name="T6" fmla="*/ 320 w 1102"/>
                <a:gd name="T7" fmla="*/ 213 h 1016"/>
                <a:gd name="T8" fmla="*/ 295 w 1102"/>
                <a:gd name="T9" fmla="*/ 265 h 1016"/>
                <a:gd name="T10" fmla="*/ 258 w 1102"/>
                <a:gd name="T11" fmla="*/ 317 h 1016"/>
                <a:gd name="T12" fmla="*/ 209 w 1102"/>
                <a:gd name="T13" fmla="*/ 375 h 1016"/>
                <a:gd name="T14" fmla="*/ 141 w 1102"/>
                <a:gd name="T15" fmla="*/ 437 h 1016"/>
                <a:gd name="T16" fmla="*/ 54 w 1102"/>
                <a:gd name="T17" fmla="*/ 508 h 1016"/>
                <a:gd name="T18" fmla="*/ 33 w 1102"/>
                <a:gd name="T19" fmla="*/ 455 h 1016"/>
                <a:gd name="T20" fmla="*/ 17 w 1102"/>
                <a:gd name="T21" fmla="*/ 403 h 1016"/>
                <a:gd name="T22" fmla="*/ 5 w 1102"/>
                <a:gd name="T23" fmla="*/ 352 h 1016"/>
                <a:gd name="T24" fmla="*/ 0 w 1102"/>
                <a:gd name="T25" fmla="*/ 302 h 1016"/>
                <a:gd name="T26" fmla="*/ 0 w 1102"/>
                <a:gd name="T27" fmla="*/ 252 h 1016"/>
                <a:gd name="T28" fmla="*/ 9 w 1102"/>
                <a:gd name="T29" fmla="*/ 204 h 1016"/>
                <a:gd name="T30" fmla="*/ 27 w 1102"/>
                <a:gd name="T31" fmla="*/ 156 h 1016"/>
                <a:gd name="T32" fmla="*/ 54 w 1102"/>
                <a:gd name="T33" fmla="*/ 109 h 1016"/>
                <a:gd name="T34" fmla="*/ 60 w 1102"/>
                <a:gd name="T35" fmla="*/ 109 h 1016"/>
                <a:gd name="T36" fmla="*/ 66 w 1102"/>
                <a:gd name="T37" fmla="*/ 109 h 1016"/>
                <a:gd name="T38" fmla="*/ 72 w 1102"/>
                <a:gd name="T39" fmla="*/ 110 h 1016"/>
                <a:gd name="T40" fmla="*/ 78 w 1102"/>
                <a:gd name="T41" fmla="*/ 111 h 1016"/>
                <a:gd name="T42" fmla="*/ 85 w 1102"/>
                <a:gd name="T43" fmla="*/ 111 h 1016"/>
                <a:gd name="T44" fmla="*/ 91 w 1102"/>
                <a:gd name="T45" fmla="*/ 113 h 1016"/>
                <a:gd name="T46" fmla="*/ 97 w 1102"/>
                <a:gd name="T47" fmla="*/ 113 h 1016"/>
                <a:gd name="T48" fmla="*/ 104 w 1102"/>
                <a:gd name="T49" fmla="*/ 115 h 1016"/>
                <a:gd name="T50" fmla="*/ 116 w 1102"/>
                <a:gd name="T51" fmla="*/ 100 h 1016"/>
                <a:gd name="T52" fmla="*/ 129 w 1102"/>
                <a:gd name="T53" fmla="*/ 86 h 1016"/>
                <a:gd name="T54" fmla="*/ 141 w 1102"/>
                <a:gd name="T55" fmla="*/ 72 h 1016"/>
                <a:gd name="T56" fmla="*/ 154 w 1102"/>
                <a:gd name="T57" fmla="*/ 57 h 1016"/>
                <a:gd name="T58" fmla="*/ 166 w 1102"/>
                <a:gd name="T59" fmla="*/ 43 h 1016"/>
                <a:gd name="T60" fmla="*/ 179 w 1102"/>
                <a:gd name="T61" fmla="*/ 29 h 1016"/>
                <a:gd name="T62" fmla="*/ 192 w 1102"/>
                <a:gd name="T63" fmla="*/ 14 h 1016"/>
                <a:gd name="T64" fmla="*/ 204 w 1102"/>
                <a:gd name="T65" fmla="*/ 0 h 1016"/>
                <a:gd name="T66" fmla="*/ 218 w 1102"/>
                <a:gd name="T67" fmla="*/ 14 h 1016"/>
                <a:gd name="T68" fmla="*/ 235 w 1102"/>
                <a:gd name="T69" fmla="*/ 27 h 1016"/>
                <a:gd name="T70" fmla="*/ 254 w 1102"/>
                <a:gd name="T71" fmla="*/ 40 h 1016"/>
                <a:gd name="T72" fmla="*/ 275 w 1102"/>
                <a:gd name="T73" fmla="*/ 51 h 1016"/>
                <a:gd name="T74" fmla="*/ 298 w 1102"/>
                <a:gd name="T75" fmla="*/ 59 h 1016"/>
                <a:gd name="T76" fmla="*/ 322 w 1102"/>
                <a:gd name="T77" fmla="*/ 64 h 1016"/>
                <a:gd name="T78" fmla="*/ 345 w 1102"/>
                <a:gd name="T79" fmla="*/ 64 h 1016"/>
                <a:gd name="T80" fmla="*/ 368 w 1102"/>
                <a:gd name="T81" fmla="*/ 59 h 1016"/>
                <a:gd name="T82" fmla="*/ 0 w 1102"/>
                <a:gd name="T83" fmla="*/ 0 h 1016"/>
                <a:gd name="T84" fmla="*/ 1102 w 1102"/>
                <a:gd name="T85" fmla="*/ 101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3" name="Freeform 53"/>
            <p:cNvSpPr>
              <a:spLocks noChangeArrowheads="1"/>
            </p:cNvSpPr>
            <p:nvPr/>
          </p:nvSpPr>
          <p:spPr bwMode="auto">
            <a:xfrm>
              <a:off x="3183" y="2599"/>
              <a:ext cx="451" cy="569"/>
            </a:xfrm>
            <a:custGeom>
              <a:avLst/>
              <a:gdLst>
                <a:gd name="T0" fmla="*/ 331 w 994"/>
                <a:gd name="T1" fmla="*/ 54 h 916"/>
                <a:gd name="T2" fmla="*/ 317 w 994"/>
                <a:gd name="T3" fmla="*/ 102 h 916"/>
                <a:gd name="T4" fmla="*/ 304 w 994"/>
                <a:gd name="T5" fmla="*/ 148 h 916"/>
                <a:gd name="T6" fmla="*/ 288 w 994"/>
                <a:gd name="T7" fmla="*/ 192 h 916"/>
                <a:gd name="T8" fmla="*/ 265 w 994"/>
                <a:gd name="T9" fmla="*/ 238 h 916"/>
                <a:gd name="T10" fmla="*/ 233 w 994"/>
                <a:gd name="T11" fmla="*/ 286 h 916"/>
                <a:gd name="T12" fmla="*/ 188 w 994"/>
                <a:gd name="T13" fmla="*/ 337 h 916"/>
                <a:gd name="T14" fmla="*/ 128 w 994"/>
                <a:gd name="T15" fmla="*/ 394 h 916"/>
                <a:gd name="T16" fmla="*/ 49 w 994"/>
                <a:gd name="T17" fmla="*/ 458 h 916"/>
                <a:gd name="T18" fmla="*/ 30 w 994"/>
                <a:gd name="T19" fmla="*/ 410 h 916"/>
                <a:gd name="T20" fmla="*/ 16 w 994"/>
                <a:gd name="T21" fmla="*/ 363 h 916"/>
                <a:gd name="T22" fmla="*/ 5 w 994"/>
                <a:gd name="T23" fmla="*/ 316 h 916"/>
                <a:gd name="T24" fmla="*/ 0 w 994"/>
                <a:gd name="T25" fmla="*/ 272 h 916"/>
                <a:gd name="T26" fmla="*/ 1 w 994"/>
                <a:gd name="T27" fmla="*/ 227 h 916"/>
                <a:gd name="T28" fmla="*/ 9 w 994"/>
                <a:gd name="T29" fmla="*/ 183 h 916"/>
                <a:gd name="T30" fmla="*/ 25 w 994"/>
                <a:gd name="T31" fmla="*/ 140 h 916"/>
                <a:gd name="T32" fmla="*/ 49 w 994"/>
                <a:gd name="T33" fmla="*/ 98 h 916"/>
                <a:gd name="T34" fmla="*/ 54 w 994"/>
                <a:gd name="T35" fmla="*/ 98 h 916"/>
                <a:gd name="T36" fmla="*/ 60 w 994"/>
                <a:gd name="T37" fmla="*/ 99 h 916"/>
                <a:gd name="T38" fmla="*/ 66 w 994"/>
                <a:gd name="T39" fmla="*/ 100 h 916"/>
                <a:gd name="T40" fmla="*/ 71 w 994"/>
                <a:gd name="T41" fmla="*/ 100 h 916"/>
                <a:gd name="T42" fmla="*/ 77 w 994"/>
                <a:gd name="T43" fmla="*/ 100 h 916"/>
                <a:gd name="T44" fmla="*/ 82 w 994"/>
                <a:gd name="T45" fmla="*/ 102 h 916"/>
                <a:gd name="T46" fmla="*/ 88 w 994"/>
                <a:gd name="T47" fmla="*/ 102 h 916"/>
                <a:gd name="T48" fmla="*/ 94 w 994"/>
                <a:gd name="T49" fmla="*/ 103 h 916"/>
                <a:gd name="T50" fmla="*/ 105 w 994"/>
                <a:gd name="T51" fmla="*/ 90 h 916"/>
                <a:gd name="T52" fmla="*/ 116 w 994"/>
                <a:gd name="T53" fmla="*/ 77 h 916"/>
                <a:gd name="T54" fmla="*/ 128 w 994"/>
                <a:gd name="T55" fmla="*/ 64 h 916"/>
                <a:gd name="T56" fmla="*/ 139 w 994"/>
                <a:gd name="T57" fmla="*/ 51 h 916"/>
                <a:gd name="T58" fmla="*/ 150 w 994"/>
                <a:gd name="T59" fmla="*/ 38 h 916"/>
                <a:gd name="T60" fmla="*/ 162 w 994"/>
                <a:gd name="T61" fmla="*/ 26 h 916"/>
                <a:gd name="T62" fmla="*/ 172 w 994"/>
                <a:gd name="T63" fmla="*/ 13 h 916"/>
                <a:gd name="T64" fmla="*/ 184 w 994"/>
                <a:gd name="T65" fmla="*/ 0 h 916"/>
                <a:gd name="T66" fmla="*/ 197 w 994"/>
                <a:gd name="T67" fmla="*/ 7 h 916"/>
                <a:gd name="T68" fmla="*/ 213 w 994"/>
                <a:gd name="T69" fmla="*/ 16 h 916"/>
                <a:gd name="T70" fmla="*/ 231 w 994"/>
                <a:gd name="T71" fmla="*/ 25 h 916"/>
                <a:gd name="T72" fmla="*/ 251 w 994"/>
                <a:gd name="T73" fmla="*/ 35 h 916"/>
                <a:gd name="T74" fmla="*/ 271 w 994"/>
                <a:gd name="T75" fmla="*/ 43 h 916"/>
                <a:gd name="T76" fmla="*/ 292 w 994"/>
                <a:gd name="T77" fmla="*/ 49 h 916"/>
                <a:gd name="T78" fmla="*/ 312 w 994"/>
                <a:gd name="T79" fmla="*/ 53 h 916"/>
                <a:gd name="T80" fmla="*/ 331 w 994"/>
                <a:gd name="T81" fmla="*/ 54 h 916"/>
                <a:gd name="T82" fmla="*/ 0 w 994"/>
                <a:gd name="T83" fmla="*/ 0 h 916"/>
                <a:gd name="T84" fmla="*/ 994 w 994"/>
                <a:gd name="T85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4" name="Freeform 54"/>
            <p:cNvSpPr>
              <a:spLocks noChangeArrowheads="1"/>
            </p:cNvSpPr>
            <p:nvPr/>
          </p:nvSpPr>
          <p:spPr bwMode="auto">
            <a:xfrm>
              <a:off x="3203" y="2621"/>
              <a:ext cx="402" cy="507"/>
            </a:xfrm>
            <a:custGeom>
              <a:avLst/>
              <a:gdLst>
                <a:gd name="T0" fmla="*/ 295 w 885"/>
                <a:gd name="T1" fmla="*/ 47 h 817"/>
                <a:gd name="T2" fmla="*/ 283 w 885"/>
                <a:gd name="T3" fmla="*/ 90 h 817"/>
                <a:gd name="T4" fmla="*/ 271 w 885"/>
                <a:gd name="T5" fmla="*/ 131 h 817"/>
                <a:gd name="T6" fmla="*/ 256 w 885"/>
                <a:gd name="T7" fmla="*/ 171 h 817"/>
                <a:gd name="T8" fmla="*/ 236 w 885"/>
                <a:gd name="T9" fmla="*/ 212 h 817"/>
                <a:gd name="T10" fmla="*/ 207 w 885"/>
                <a:gd name="T11" fmla="*/ 254 h 817"/>
                <a:gd name="T12" fmla="*/ 167 w 885"/>
                <a:gd name="T13" fmla="*/ 301 h 817"/>
                <a:gd name="T14" fmla="*/ 113 w 885"/>
                <a:gd name="T15" fmla="*/ 351 h 817"/>
                <a:gd name="T16" fmla="*/ 44 w 885"/>
                <a:gd name="T17" fmla="*/ 408 h 817"/>
                <a:gd name="T18" fmla="*/ 27 w 885"/>
                <a:gd name="T19" fmla="*/ 365 h 817"/>
                <a:gd name="T20" fmla="*/ 14 w 885"/>
                <a:gd name="T21" fmla="*/ 324 h 817"/>
                <a:gd name="T22" fmla="*/ 4 w 885"/>
                <a:gd name="T23" fmla="*/ 282 h 817"/>
                <a:gd name="T24" fmla="*/ 0 w 885"/>
                <a:gd name="T25" fmla="*/ 243 h 817"/>
                <a:gd name="T26" fmla="*/ 0 w 885"/>
                <a:gd name="T27" fmla="*/ 203 h 817"/>
                <a:gd name="T28" fmla="*/ 8 w 885"/>
                <a:gd name="T29" fmla="*/ 164 h 817"/>
                <a:gd name="T30" fmla="*/ 22 w 885"/>
                <a:gd name="T31" fmla="*/ 125 h 817"/>
                <a:gd name="T32" fmla="*/ 44 w 885"/>
                <a:gd name="T33" fmla="*/ 87 h 817"/>
                <a:gd name="T34" fmla="*/ 48 w 885"/>
                <a:gd name="T35" fmla="*/ 87 h 817"/>
                <a:gd name="T36" fmla="*/ 53 w 885"/>
                <a:gd name="T37" fmla="*/ 88 h 817"/>
                <a:gd name="T38" fmla="*/ 58 w 885"/>
                <a:gd name="T39" fmla="*/ 89 h 817"/>
                <a:gd name="T40" fmla="*/ 63 w 885"/>
                <a:gd name="T41" fmla="*/ 89 h 817"/>
                <a:gd name="T42" fmla="*/ 68 w 885"/>
                <a:gd name="T43" fmla="*/ 89 h 817"/>
                <a:gd name="T44" fmla="*/ 73 w 885"/>
                <a:gd name="T45" fmla="*/ 90 h 817"/>
                <a:gd name="T46" fmla="*/ 78 w 885"/>
                <a:gd name="T47" fmla="*/ 90 h 817"/>
                <a:gd name="T48" fmla="*/ 83 w 885"/>
                <a:gd name="T49" fmla="*/ 92 h 817"/>
                <a:gd name="T50" fmla="*/ 93 w 885"/>
                <a:gd name="T51" fmla="*/ 80 h 817"/>
                <a:gd name="T52" fmla="*/ 103 w 885"/>
                <a:gd name="T53" fmla="*/ 69 h 817"/>
                <a:gd name="T54" fmla="*/ 113 w 885"/>
                <a:gd name="T55" fmla="*/ 57 h 817"/>
                <a:gd name="T56" fmla="*/ 123 w 885"/>
                <a:gd name="T57" fmla="*/ 46 h 817"/>
                <a:gd name="T58" fmla="*/ 133 w 885"/>
                <a:gd name="T59" fmla="*/ 34 h 817"/>
                <a:gd name="T60" fmla="*/ 143 w 885"/>
                <a:gd name="T61" fmla="*/ 23 h 817"/>
                <a:gd name="T62" fmla="*/ 153 w 885"/>
                <a:gd name="T63" fmla="*/ 11 h 817"/>
                <a:gd name="T64" fmla="*/ 164 w 885"/>
                <a:gd name="T65" fmla="*/ 0 h 817"/>
                <a:gd name="T66" fmla="*/ 177 w 885"/>
                <a:gd name="T67" fmla="*/ 0 h 817"/>
                <a:gd name="T68" fmla="*/ 192 w 885"/>
                <a:gd name="T69" fmla="*/ 5 h 817"/>
                <a:gd name="T70" fmla="*/ 209 w 885"/>
                <a:gd name="T71" fmla="*/ 11 h 817"/>
                <a:gd name="T72" fmla="*/ 227 w 885"/>
                <a:gd name="T73" fmla="*/ 19 h 817"/>
                <a:gd name="T74" fmla="*/ 244 w 885"/>
                <a:gd name="T75" fmla="*/ 27 h 817"/>
                <a:gd name="T76" fmla="*/ 262 w 885"/>
                <a:gd name="T77" fmla="*/ 34 h 817"/>
                <a:gd name="T78" fmla="*/ 279 w 885"/>
                <a:gd name="T79" fmla="*/ 42 h 817"/>
                <a:gd name="T80" fmla="*/ 295 w 885"/>
                <a:gd name="T81" fmla="*/ 47 h 817"/>
                <a:gd name="T82" fmla="*/ 0 w 885"/>
                <a:gd name="T83" fmla="*/ 0 h 817"/>
                <a:gd name="T84" fmla="*/ 885 w 885"/>
                <a:gd name="T8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5" name="Freeform 55"/>
            <p:cNvSpPr>
              <a:spLocks noChangeArrowheads="1"/>
            </p:cNvSpPr>
            <p:nvPr/>
          </p:nvSpPr>
          <p:spPr bwMode="auto">
            <a:xfrm>
              <a:off x="3224" y="2634"/>
              <a:ext cx="355" cy="452"/>
            </a:xfrm>
            <a:custGeom>
              <a:avLst/>
              <a:gdLst>
                <a:gd name="T0" fmla="*/ 260 w 778"/>
                <a:gd name="T1" fmla="*/ 48 h 729"/>
                <a:gd name="T2" fmla="*/ 249 w 778"/>
                <a:gd name="T3" fmla="*/ 85 h 729"/>
                <a:gd name="T4" fmla="*/ 239 w 778"/>
                <a:gd name="T5" fmla="*/ 121 h 729"/>
                <a:gd name="T6" fmla="*/ 225 w 778"/>
                <a:gd name="T7" fmla="*/ 156 h 729"/>
                <a:gd name="T8" fmla="*/ 208 w 778"/>
                <a:gd name="T9" fmla="*/ 192 h 729"/>
                <a:gd name="T10" fmla="*/ 182 w 778"/>
                <a:gd name="T11" fmla="*/ 229 h 729"/>
                <a:gd name="T12" fmla="*/ 147 w 778"/>
                <a:gd name="T13" fmla="*/ 269 h 729"/>
                <a:gd name="T14" fmla="*/ 100 w 778"/>
                <a:gd name="T15" fmla="*/ 314 h 729"/>
                <a:gd name="T16" fmla="*/ 38 w 778"/>
                <a:gd name="T17" fmla="*/ 364 h 729"/>
                <a:gd name="T18" fmla="*/ 24 w 778"/>
                <a:gd name="T19" fmla="*/ 326 h 729"/>
                <a:gd name="T20" fmla="*/ 12 w 778"/>
                <a:gd name="T21" fmla="*/ 289 h 729"/>
                <a:gd name="T22" fmla="*/ 4 w 778"/>
                <a:gd name="T23" fmla="*/ 253 h 729"/>
                <a:gd name="T24" fmla="*/ 0 w 778"/>
                <a:gd name="T25" fmla="*/ 219 h 729"/>
                <a:gd name="T26" fmla="*/ 1 w 778"/>
                <a:gd name="T27" fmla="*/ 183 h 729"/>
                <a:gd name="T28" fmla="*/ 7 w 778"/>
                <a:gd name="T29" fmla="*/ 149 h 729"/>
                <a:gd name="T30" fmla="*/ 19 w 778"/>
                <a:gd name="T31" fmla="*/ 116 h 729"/>
                <a:gd name="T32" fmla="*/ 38 w 778"/>
                <a:gd name="T33" fmla="*/ 83 h 729"/>
                <a:gd name="T34" fmla="*/ 42 w 778"/>
                <a:gd name="T35" fmla="*/ 83 h 729"/>
                <a:gd name="T36" fmla="*/ 47 w 778"/>
                <a:gd name="T37" fmla="*/ 83 h 729"/>
                <a:gd name="T38" fmla="*/ 51 w 778"/>
                <a:gd name="T39" fmla="*/ 83 h 729"/>
                <a:gd name="T40" fmla="*/ 56 w 778"/>
                <a:gd name="T41" fmla="*/ 84 h 729"/>
                <a:gd name="T42" fmla="*/ 60 w 778"/>
                <a:gd name="T43" fmla="*/ 84 h 729"/>
                <a:gd name="T44" fmla="*/ 64 w 778"/>
                <a:gd name="T45" fmla="*/ 85 h 729"/>
                <a:gd name="T46" fmla="*/ 69 w 778"/>
                <a:gd name="T47" fmla="*/ 85 h 729"/>
                <a:gd name="T48" fmla="*/ 73 w 778"/>
                <a:gd name="T49" fmla="*/ 87 h 729"/>
                <a:gd name="T50" fmla="*/ 82 w 778"/>
                <a:gd name="T51" fmla="*/ 76 h 729"/>
                <a:gd name="T52" fmla="*/ 91 w 778"/>
                <a:gd name="T53" fmla="*/ 66 h 729"/>
                <a:gd name="T54" fmla="*/ 100 w 778"/>
                <a:gd name="T55" fmla="*/ 56 h 729"/>
                <a:gd name="T56" fmla="*/ 109 w 778"/>
                <a:gd name="T57" fmla="*/ 46 h 729"/>
                <a:gd name="T58" fmla="*/ 117 w 778"/>
                <a:gd name="T59" fmla="*/ 36 h 729"/>
                <a:gd name="T60" fmla="*/ 126 w 778"/>
                <a:gd name="T61" fmla="*/ 26 h 729"/>
                <a:gd name="T62" fmla="*/ 135 w 778"/>
                <a:gd name="T63" fmla="*/ 16 h 729"/>
                <a:gd name="T64" fmla="*/ 144 w 778"/>
                <a:gd name="T65" fmla="*/ 6 h 729"/>
                <a:gd name="T66" fmla="*/ 158 w 778"/>
                <a:gd name="T67" fmla="*/ 1 h 729"/>
                <a:gd name="T68" fmla="*/ 172 w 778"/>
                <a:gd name="T69" fmla="*/ 0 h 729"/>
                <a:gd name="T70" fmla="*/ 187 w 778"/>
                <a:gd name="T71" fmla="*/ 2 h 729"/>
                <a:gd name="T72" fmla="*/ 203 w 778"/>
                <a:gd name="T73" fmla="*/ 8 h 729"/>
                <a:gd name="T74" fmla="*/ 219 w 778"/>
                <a:gd name="T75" fmla="*/ 16 h 729"/>
                <a:gd name="T76" fmla="*/ 234 w 778"/>
                <a:gd name="T77" fmla="*/ 26 h 729"/>
                <a:gd name="T78" fmla="*/ 247 w 778"/>
                <a:gd name="T79" fmla="*/ 36 h 729"/>
                <a:gd name="T80" fmla="*/ 260 w 778"/>
                <a:gd name="T81" fmla="*/ 48 h 729"/>
                <a:gd name="T82" fmla="*/ 0 w 778"/>
                <a:gd name="T83" fmla="*/ 0 h 729"/>
                <a:gd name="T84" fmla="*/ 778 w 778"/>
                <a:gd name="T85" fmla="*/ 72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6" name="Freeform 56"/>
            <p:cNvSpPr>
              <a:spLocks noChangeArrowheads="1"/>
            </p:cNvSpPr>
            <p:nvPr/>
          </p:nvSpPr>
          <p:spPr bwMode="auto">
            <a:xfrm>
              <a:off x="2750" y="2075"/>
              <a:ext cx="946" cy="583"/>
            </a:xfrm>
            <a:custGeom>
              <a:avLst/>
              <a:gdLst>
                <a:gd name="T0" fmla="*/ 190 w 2080"/>
                <a:gd name="T1" fmla="*/ 186 h 936"/>
                <a:gd name="T2" fmla="*/ 142 w 2080"/>
                <a:gd name="T3" fmla="*/ 220 h 936"/>
                <a:gd name="T4" fmla="*/ 90 w 2080"/>
                <a:gd name="T5" fmla="*/ 237 h 936"/>
                <a:gd name="T6" fmla="*/ 32 w 2080"/>
                <a:gd name="T7" fmla="*/ 233 h 936"/>
                <a:gd name="T8" fmla="*/ 37 w 2080"/>
                <a:gd name="T9" fmla="*/ 216 h 936"/>
                <a:gd name="T10" fmla="*/ 96 w 2080"/>
                <a:gd name="T11" fmla="*/ 188 h 936"/>
                <a:gd name="T12" fmla="*/ 141 w 2080"/>
                <a:gd name="T13" fmla="*/ 144 h 936"/>
                <a:gd name="T14" fmla="*/ 173 w 2080"/>
                <a:gd name="T15" fmla="*/ 90 h 936"/>
                <a:gd name="T16" fmla="*/ 233 w 2080"/>
                <a:gd name="T17" fmla="*/ 17 h 936"/>
                <a:gd name="T18" fmla="*/ 306 w 2080"/>
                <a:gd name="T19" fmla="*/ 5 h 936"/>
                <a:gd name="T20" fmla="*/ 362 w 2080"/>
                <a:gd name="T21" fmla="*/ 55 h 936"/>
                <a:gd name="T22" fmla="*/ 416 w 2080"/>
                <a:gd name="T23" fmla="*/ 112 h 936"/>
                <a:gd name="T24" fmla="*/ 480 w 2080"/>
                <a:gd name="T25" fmla="*/ 148 h 936"/>
                <a:gd name="T26" fmla="*/ 567 w 2080"/>
                <a:gd name="T27" fmla="*/ 203 h 936"/>
                <a:gd name="T28" fmla="*/ 650 w 2080"/>
                <a:gd name="T29" fmla="*/ 273 h 936"/>
                <a:gd name="T30" fmla="*/ 694 w 2080"/>
                <a:gd name="T31" fmla="*/ 356 h 936"/>
                <a:gd name="T32" fmla="*/ 688 w 2080"/>
                <a:gd name="T33" fmla="*/ 409 h 936"/>
                <a:gd name="T34" fmla="*/ 682 w 2080"/>
                <a:gd name="T35" fmla="*/ 425 h 936"/>
                <a:gd name="T36" fmla="*/ 677 w 2080"/>
                <a:gd name="T37" fmla="*/ 441 h 936"/>
                <a:gd name="T38" fmla="*/ 673 w 2080"/>
                <a:gd name="T39" fmla="*/ 456 h 936"/>
                <a:gd name="T40" fmla="*/ 648 w 2080"/>
                <a:gd name="T41" fmla="*/ 469 h 936"/>
                <a:gd name="T42" fmla="*/ 601 w 2080"/>
                <a:gd name="T43" fmla="*/ 464 h 936"/>
                <a:gd name="T44" fmla="*/ 557 w 2080"/>
                <a:gd name="T45" fmla="*/ 445 h 936"/>
                <a:gd name="T46" fmla="*/ 521 w 2080"/>
                <a:gd name="T47" fmla="*/ 419 h 936"/>
                <a:gd name="T48" fmla="*/ 509 w 2080"/>
                <a:gd name="T49" fmla="*/ 403 h 936"/>
                <a:gd name="T50" fmla="*/ 497 w 2080"/>
                <a:gd name="T51" fmla="*/ 382 h 936"/>
                <a:gd name="T52" fmla="*/ 476 w 2080"/>
                <a:gd name="T53" fmla="*/ 341 h 936"/>
                <a:gd name="T54" fmla="*/ 457 w 2080"/>
                <a:gd name="T55" fmla="*/ 299 h 936"/>
                <a:gd name="T56" fmla="*/ 434 w 2080"/>
                <a:gd name="T57" fmla="*/ 257 h 936"/>
                <a:gd name="T58" fmla="*/ 404 w 2080"/>
                <a:gd name="T59" fmla="*/ 237 h 936"/>
                <a:gd name="T60" fmla="*/ 377 w 2080"/>
                <a:gd name="T61" fmla="*/ 224 h 936"/>
                <a:gd name="T62" fmla="*/ 352 w 2080"/>
                <a:gd name="T63" fmla="*/ 212 h 936"/>
                <a:gd name="T64" fmla="*/ 326 w 2080"/>
                <a:gd name="T65" fmla="*/ 216 h 936"/>
                <a:gd name="T66" fmla="*/ 306 w 2080"/>
                <a:gd name="T67" fmla="*/ 266 h 936"/>
                <a:gd name="T68" fmla="*/ 315 w 2080"/>
                <a:gd name="T69" fmla="*/ 319 h 936"/>
                <a:gd name="T70" fmla="*/ 347 w 2080"/>
                <a:gd name="T71" fmla="*/ 340 h 936"/>
                <a:gd name="T72" fmla="*/ 394 w 2080"/>
                <a:gd name="T73" fmla="*/ 318 h 936"/>
                <a:gd name="T74" fmla="*/ 408 w 2080"/>
                <a:gd name="T75" fmla="*/ 313 h 936"/>
                <a:gd name="T76" fmla="*/ 378 w 2080"/>
                <a:gd name="T77" fmla="*/ 345 h 936"/>
                <a:gd name="T78" fmla="*/ 342 w 2080"/>
                <a:gd name="T79" fmla="*/ 352 h 936"/>
                <a:gd name="T80" fmla="*/ 298 w 2080"/>
                <a:gd name="T81" fmla="*/ 331 h 936"/>
                <a:gd name="T82" fmla="*/ 252 w 2080"/>
                <a:gd name="T83" fmla="*/ 306 h 936"/>
                <a:gd name="T84" fmla="*/ 226 w 2080"/>
                <a:gd name="T85" fmla="*/ 281 h 936"/>
                <a:gd name="T86" fmla="*/ 214 w 2080"/>
                <a:gd name="T87" fmla="*/ 240 h 936"/>
                <a:gd name="T88" fmla="*/ 211 w 2080"/>
                <a:gd name="T89" fmla="*/ 190 h 936"/>
                <a:gd name="T90" fmla="*/ 0 w 2080"/>
                <a:gd name="T91" fmla="*/ 0 h 936"/>
                <a:gd name="T92" fmla="*/ 2080 w 2080"/>
                <a:gd name="T93" fmla="*/ 936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7" name="Freeform 57"/>
            <p:cNvSpPr>
              <a:spLocks noChangeArrowheads="1"/>
            </p:cNvSpPr>
            <p:nvPr/>
          </p:nvSpPr>
          <p:spPr bwMode="auto">
            <a:xfrm>
              <a:off x="2803" y="2115"/>
              <a:ext cx="879" cy="475"/>
            </a:xfrm>
            <a:custGeom>
              <a:avLst/>
              <a:gdLst>
                <a:gd name="T0" fmla="*/ 172 w 1935"/>
                <a:gd name="T1" fmla="*/ 111 h 764"/>
                <a:gd name="T2" fmla="*/ 129 w 1935"/>
                <a:gd name="T3" fmla="*/ 153 h 764"/>
                <a:gd name="T4" fmla="*/ 80 w 1935"/>
                <a:gd name="T5" fmla="*/ 186 h 764"/>
                <a:gd name="T6" fmla="*/ 27 w 1935"/>
                <a:gd name="T7" fmla="*/ 196 h 764"/>
                <a:gd name="T8" fmla="*/ 30 w 1935"/>
                <a:gd name="T9" fmla="*/ 183 h 764"/>
                <a:gd name="T10" fmla="*/ 80 w 1935"/>
                <a:gd name="T11" fmla="*/ 159 h 764"/>
                <a:gd name="T12" fmla="*/ 118 w 1935"/>
                <a:gd name="T13" fmla="*/ 123 h 764"/>
                <a:gd name="T14" fmla="*/ 146 w 1935"/>
                <a:gd name="T15" fmla="*/ 77 h 764"/>
                <a:gd name="T16" fmla="*/ 197 w 1935"/>
                <a:gd name="T17" fmla="*/ 14 h 764"/>
                <a:gd name="T18" fmla="*/ 263 w 1935"/>
                <a:gd name="T19" fmla="*/ 4 h 764"/>
                <a:gd name="T20" fmla="*/ 318 w 1935"/>
                <a:gd name="T21" fmla="*/ 45 h 764"/>
                <a:gd name="T22" fmla="*/ 368 w 1935"/>
                <a:gd name="T23" fmla="*/ 94 h 764"/>
                <a:gd name="T24" fmla="*/ 425 w 1935"/>
                <a:gd name="T25" fmla="*/ 123 h 764"/>
                <a:gd name="T26" fmla="*/ 509 w 1935"/>
                <a:gd name="T27" fmla="*/ 165 h 764"/>
                <a:gd name="T28" fmla="*/ 594 w 1935"/>
                <a:gd name="T29" fmla="*/ 220 h 764"/>
                <a:gd name="T30" fmla="*/ 642 w 1935"/>
                <a:gd name="T31" fmla="*/ 286 h 764"/>
                <a:gd name="T32" fmla="*/ 644 w 1935"/>
                <a:gd name="T33" fmla="*/ 336 h 764"/>
                <a:gd name="T34" fmla="*/ 645 w 1935"/>
                <a:gd name="T35" fmla="*/ 356 h 764"/>
                <a:gd name="T36" fmla="*/ 641 w 1935"/>
                <a:gd name="T37" fmla="*/ 370 h 764"/>
                <a:gd name="T38" fmla="*/ 630 w 1935"/>
                <a:gd name="T39" fmla="*/ 377 h 764"/>
                <a:gd name="T40" fmla="*/ 604 w 1935"/>
                <a:gd name="T41" fmla="*/ 382 h 764"/>
                <a:gd name="T42" fmla="*/ 565 w 1935"/>
                <a:gd name="T43" fmla="*/ 378 h 764"/>
                <a:gd name="T44" fmla="*/ 527 w 1935"/>
                <a:gd name="T45" fmla="*/ 361 h 764"/>
                <a:gd name="T46" fmla="*/ 496 w 1935"/>
                <a:gd name="T47" fmla="*/ 340 h 764"/>
                <a:gd name="T48" fmla="*/ 482 w 1935"/>
                <a:gd name="T49" fmla="*/ 320 h 764"/>
                <a:gd name="T50" fmla="*/ 457 w 1935"/>
                <a:gd name="T51" fmla="*/ 277 h 764"/>
                <a:gd name="T52" fmla="*/ 420 w 1935"/>
                <a:gd name="T53" fmla="*/ 221 h 764"/>
                <a:gd name="T54" fmla="*/ 389 w 1935"/>
                <a:gd name="T55" fmla="*/ 176 h 764"/>
                <a:gd name="T56" fmla="*/ 366 w 1935"/>
                <a:gd name="T57" fmla="*/ 166 h 764"/>
                <a:gd name="T58" fmla="*/ 336 w 1935"/>
                <a:gd name="T59" fmla="*/ 166 h 764"/>
                <a:gd name="T60" fmla="*/ 305 w 1935"/>
                <a:gd name="T61" fmla="*/ 169 h 764"/>
                <a:gd name="T62" fmla="*/ 277 w 1935"/>
                <a:gd name="T63" fmla="*/ 182 h 764"/>
                <a:gd name="T64" fmla="*/ 258 w 1935"/>
                <a:gd name="T65" fmla="*/ 227 h 764"/>
                <a:gd name="T66" fmla="*/ 266 w 1935"/>
                <a:gd name="T67" fmla="*/ 284 h 764"/>
                <a:gd name="T68" fmla="*/ 294 w 1935"/>
                <a:gd name="T69" fmla="*/ 316 h 764"/>
                <a:gd name="T70" fmla="*/ 334 w 1935"/>
                <a:gd name="T71" fmla="*/ 310 h 764"/>
                <a:gd name="T72" fmla="*/ 345 w 1935"/>
                <a:gd name="T73" fmla="*/ 306 h 764"/>
                <a:gd name="T74" fmla="*/ 319 w 1935"/>
                <a:gd name="T75" fmla="*/ 321 h 764"/>
                <a:gd name="T76" fmla="*/ 288 w 1935"/>
                <a:gd name="T77" fmla="*/ 312 h 764"/>
                <a:gd name="T78" fmla="*/ 252 w 1935"/>
                <a:gd name="T79" fmla="*/ 282 h 764"/>
                <a:gd name="T80" fmla="*/ 213 w 1935"/>
                <a:gd name="T81" fmla="*/ 257 h 764"/>
                <a:gd name="T82" fmla="*/ 194 w 1935"/>
                <a:gd name="T83" fmla="*/ 223 h 764"/>
                <a:gd name="T84" fmla="*/ 190 w 1935"/>
                <a:gd name="T85" fmla="*/ 170 h 764"/>
                <a:gd name="T86" fmla="*/ 191 w 1935"/>
                <a:gd name="T87" fmla="*/ 114 h 764"/>
                <a:gd name="T88" fmla="*/ 0 w 1935"/>
                <a:gd name="T89" fmla="*/ 0 h 764"/>
                <a:gd name="T90" fmla="*/ 1935 w 1935"/>
                <a:gd name="T91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T88" t="T89" r="T90" b="T91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8" name="Freeform 58"/>
            <p:cNvSpPr>
              <a:spLocks noChangeArrowheads="1"/>
            </p:cNvSpPr>
            <p:nvPr/>
          </p:nvSpPr>
          <p:spPr bwMode="auto">
            <a:xfrm>
              <a:off x="3037" y="2176"/>
              <a:ext cx="59" cy="114"/>
            </a:xfrm>
            <a:custGeom>
              <a:avLst/>
              <a:gdLst>
                <a:gd name="T0" fmla="*/ 0 w 127"/>
                <a:gd name="T1" fmla="*/ 83 h 183"/>
                <a:gd name="T2" fmla="*/ 1 w 127"/>
                <a:gd name="T3" fmla="*/ 87 h 183"/>
                <a:gd name="T4" fmla="*/ 2 w 127"/>
                <a:gd name="T5" fmla="*/ 92 h 183"/>
                <a:gd name="T6" fmla="*/ 6 w 127"/>
                <a:gd name="T7" fmla="*/ 78 h 183"/>
                <a:gd name="T8" fmla="*/ 10 w 127"/>
                <a:gd name="T9" fmla="*/ 65 h 183"/>
                <a:gd name="T10" fmla="*/ 15 w 127"/>
                <a:gd name="T11" fmla="*/ 50 h 183"/>
                <a:gd name="T12" fmla="*/ 19 w 127"/>
                <a:gd name="T13" fmla="*/ 37 h 183"/>
                <a:gd name="T14" fmla="*/ 24 w 127"/>
                <a:gd name="T15" fmla="*/ 24 h 183"/>
                <a:gd name="T16" fmla="*/ 29 w 127"/>
                <a:gd name="T17" fmla="*/ 13 h 183"/>
                <a:gd name="T18" fmla="*/ 36 w 127"/>
                <a:gd name="T19" fmla="*/ 5 h 183"/>
                <a:gd name="T20" fmla="*/ 43 w 127"/>
                <a:gd name="T21" fmla="*/ 1 h 183"/>
                <a:gd name="T22" fmla="*/ 35 w 127"/>
                <a:gd name="T23" fmla="*/ 0 h 183"/>
                <a:gd name="T24" fmla="*/ 29 w 127"/>
                <a:gd name="T25" fmla="*/ 5 h 183"/>
                <a:gd name="T26" fmla="*/ 23 w 127"/>
                <a:gd name="T27" fmla="*/ 15 h 183"/>
                <a:gd name="T28" fmla="*/ 19 w 127"/>
                <a:gd name="T29" fmla="*/ 28 h 183"/>
                <a:gd name="T30" fmla="*/ 14 w 127"/>
                <a:gd name="T31" fmla="*/ 42 h 183"/>
                <a:gd name="T32" fmla="*/ 10 w 127"/>
                <a:gd name="T33" fmla="*/ 57 h 183"/>
                <a:gd name="T34" fmla="*/ 5 w 127"/>
                <a:gd name="T35" fmla="*/ 71 h 183"/>
                <a:gd name="T36" fmla="*/ 0 w 127"/>
                <a:gd name="T37" fmla="*/ 83 h 183"/>
                <a:gd name="T38" fmla="*/ 0 w 127"/>
                <a:gd name="T39" fmla="*/ 0 h 183"/>
                <a:gd name="T40" fmla="*/ 127 w 127"/>
                <a:gd name="T41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9525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9" name="Freeform 59"/>
            <p:cNvSpPr>
              <a:spLocks noChangeArrowheads="1"/>
            </p:cNvSpPr>
            <p:nvPr/>
          </p:nvSpPr>
          <p:spPr bwMode="auto">
            <a:xfrm>
              <a:off x="3089" y="2243"/>
              <a:ext cx="34" cy="215"/>
            </a:xfrm>
            <a:custGeom>
              <a:avLst/>
              <a:gdLst>
                <a:gd name="T0" fmla="*/ 20 w 74"/>
                <a:gd name="T1" fmla="*/ 173 h 346"/>
                <a:gd name="T2" fmla="*/ 9 w 74"/>
                <a:gd name="T3" fmla="*/ 147 h 346"/>
                <a:gd name="T4" fmla="*/ 2 w 74"/>
                <a:gd name="T5" fmla="*/ 124 h 346"/>
                <a:gd name="T6" fmla="*/ 0 w 74"/>
                <a:gd name="T7" fmla="*/ 101 h 346"/>
                <a:gd name="T8" fmla="*/ 2 w 74"/>
                <a:gd name="T9" fmla="*/ 80 h 346"/>
                <a:gd name="T10" fmla="*/ 5 w 74"/>
                <a:gd name="T11" fmla="*/ 59 h 346"/>
                <a:gd name="T12" fmla="*/ 10 w 74"/>
                <a:gd name="T13" fmla="*/ 39 h 346"/>
                <a:gd name="T14" fmla="*/ 16 w 74"/>
                <a:gd name="T15" fmla="*/ 19 h 346"/>
                <a:gd name="T16" fmla="*/ 23 w 74"/>
                <a:gd name="T17" fmla="*/ 0 h 346"/>
                <a:gd name="T18" fmla="*/ 17 w 74"/>
                <a:gd name="T19" fmla="*/ 22 h 346"/>
                <a:gd name="T20" fmla="*/ 11 w 74"/>
                <a:gd name="T21" fmla="*/ 43 h 346"/>
                <a:gd name="T22" fmla="*/ 8 w 74"/>
                <a:gd name="T23" fmla="*/ 65 h 346"/>
                <a:gd name="T24" fmla="*/ 5 w 74"/>
                <a:gd name="T25" fmla="*/ 86 h 346"/>
                <a:gd name="T26" fmla="*/ 5 w 74"/>
                <a:gd name="T27" fmla="*/ 108 h 346"/>
                <a:gd name="T28" fmla="*/ 8 w 74"/>
                <a:gd name="T29" fmla="*/ 129 h 346"/>
                <a:gd name="T30" fmla="*/ 15 w 74"/>
                <a:gd name="T31" fmla="*/ 151 h 346"/>
                <a:gd name="T32" fmla="*/ 25 w 74"/>
                <a:gd name="T33" fmla="*/ 173 h 346"/>
                <a:gd name="T34" fmla="*/ 22 w 74"/>
                <a:gd name="T35" fmla="*/ 173 h 346"/>
                <a:gd name="T36" fmla="*/ 20 w 74"/>
                <a:gd name="T37" fmla="*/ 173 h 346"/>
                <a:gd name="T38" fmla="*/ 0 w 74"/>
                <a:gd name="T39" fmla="*/ 0 h 346"/>
                <a:gd name="T40" fmla="*/ 74 w 74"/>
                <a:gd name="T41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9525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0" name="Freeform 60"/>
            <p:cNvSpPr>
              <a:spLocks noChangeArrowheads="1"/>
            </p:cNvSpPr>
            <p:nvPr/>
          </p:nvSpPr>
          <p:spPr bwMode="auto">
            <a:xfrm>
              <a:off x="3439" y="2572"/>
              <a:ext cx="109" cy="76"/>
            </a:xfrm>
            <a:custGeom>
              <a:avLst/>
              <a:gdLst>
                <a:gd name="T0" fmla="*/ 5 w 240"/>
                <a:gd name="T1" fmla="*/ 0 h 121"/>
                <a:gd name="T2" fmla="*/ 2 w 240"/>
                <a:gd name="T3" fmla="*/ 3 h 121"/>
                <a:gd name="T4" fmla="*/ 0 w 240"/>
                <a:gd name="T5" fmla="*/ 6 h 121"/>
                <a:gd name="T6" fmla="*/ 10 w 240"/>
                <a:gd name="T7" fmla="*/ 13 h 121"/>
                <a:gd name="T8" fmla="*/ 19 w 240"/>
                <a:gd name="T9" fmla="*/ 21 h 121"/>
                <a:gd name="T10" fmla="*/ 28 w 240"/>
                <a:gd name="T11" fmla="*/ 29 h 121"/>
                <a:gd name="T12" fmla="*/ 38 w 240"/>
                <a:gd name="T13" fmla="*/ 37 h 121"/>
                <a:gd name="T14" fmla="*/ 47 w 240"/>
                <a:gd name="T15" fmla="*/ 45 h 121"/>
                <a:gd name="T16" fmla="*/ 57 w 240"/>
                <a:gd name="T17" fmla="*/ 51 h 121"/>
                <a:gd name="T18" fmla="*/ 68 w 240"/>
                <a:gd name="T19" fmla="*/ 57 h 121"/>
                <a:gd name="T20" fmla="*/ 80 w 240"/>
                <a:gd name="T21" fmla="*/ 61 h 121"/>
                <a:gd name="T22" fmla="*/ 67 w 240"/>
                <a:gd name="T23" fmla="*/ 55 h 121"/>
                <a:gd name="T24" fmla="*/ 57 w 240"/>
                <a:gd name="T25" fmla="*/ 49 h 121"/>
                <a:gd name="T26" fmla="*/ 47 w 240"/>
                <a:gd name="T27" fmla="*/ 41 h 121"/>
                <a:gd name="T28" fmla="*/ 39 w 240"/>
                <a:gd name="T29" fmla="*/ 34 h 121"/>
                <a:gd name="T30" fmla="*/ 30 w 240"/>
                <a:gd name="T31" fmla="*/ 24 h 121"/>
                <a:gd name="T32" fmla="*/ 22 w 240"/>
                <a:gd name="T33" fmla="*/ 17 h 121"/>
                <a:gd name="T34" fmla="*/ 13 w 240"/>
                <a:gd name="T35" fmla="*/ 8 h 121"/>
                <a:gd name="T36" fmla="*/ 5 w 240"/>
                <a:gd name="T37" fmla="*/ 0 h 121"/>
                <a:gd name="T38" fmla="*/ 0 w 240"/>
                <a:gd name="T39" fmla="*/ 0 h 121"/>
                <a:gd name="T40" fmla="*/ 240 w 240"/>
                <a:gd name="T4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1" name="Freeform 61"/>
            <p:cNvSpPr>
              <a:spLocks noChangeArrowheads="1"/>
            </p:cNvSpPr>
            <p:nvPr/>
          </p:nvSpPr>
          <p:spPr bwMode="auto">
            <a:xfrm>
              <a:off x="2334" y="2924"/>
              <a:ext cx="118" cy="199"/>
            </a:xfrm>
            <a:custGeom>
              <a:avLst/>
              <a:gdLst>
                <a:gd name="T0" fmla="*/ 6 w 263"/>
                <a:gd name="T1" fmla="*/ 146 h 322"/>
                <a:gd name="T2" fmla="*/ 4 w 263"/>
                <a:gd name="T3" fmla="*/ 148 h 322"/>
                <a:gd name="T4" fmla="*/ 3 w 263"/>
                <a:gd name="T5" fmla="*/ 152 h 322"/>
                <a:gd name="T6" fmla="*/ 1 w 263"/>
                <a:gd name="T7" fmla="*/ 156 h 322"/>
                <a:gd name="T8" fmla="*/ 0 w 263"/>
                <a:gd name="T9" fmla="*/ 160 h 322"/>
                <a:gd name="T10" fmla="*/ 11 w 263"/>
                <a:gd name="T11" fmla="*/ 141 h 322"/>
                <a:gd name="T12" fmla="*/ 24 w 263"/>
                <a:gd name="T13" fmla="*/ 125 h 322"/>
                <a:gd name="T14" fmla="*/ 37 w 263"/>
                <a:gd name="T15" fmla="*/ 110 h 322"/>
                <a:gd name="T16" fmla="*/ 51 w 263"/>
                <a:gd name="T17" fmla="*/ 95 h 322"/>
                <a:gd name="T18" fmla="*/ 63 w 263"/>
                <a:gd name="T19" fmla="*/ 78 h 322"/>
                <a:gd name="T20" fmla="*/ 73 w 263"/>
                <a:gd name="T21" fmla="*/ 57 h 322"/>
                <a:gd name="T22" fmla="*/ 81 w 263"/>
                <a:gd name="T23" fmla="*/ 31 h 322"/>
                <a:gd name="T24" fmla="*/ 87 w 263"/>
                <a:gd name="T25" fmla="*/ 0 h 322"/>
                <a:gd name="T26" fmla="*/ 79 w 263"/>
                <a:gd name="T27" fmla="*/ 27 h 322"/>
                <a:gd name="T28" fmla="*/ 70 w 263"/>
                <a:gd name="T29" fmla="*/ 50 h 322"/>
                <a:gd name="T30" fmla="*/ 61 w 263"/>
                <a:gd name="T31" fmla="*/ 68 h 322"/>
                <a:gd name="T32" fmla="*/ 50 w 263"/>
                <a:gd name="T33" fmla="*/ 84 h 322"/>
                <a:gd name="T34" fmla="*/ 38 w 263"/>
                <a:gd name="T35" fmla="*/ 99 h 322"/>
                <a:gd name="T36" fmla="*/ 27 w 263"/>
                <a:gd name="T37" fmla="*/ 113 h 322"/>
                <a:gd name="T38" fmla="*/ 16 w 263"/>
                <a:gd name="T39" fmla="*/ 128 h 322"/>
                <a:gd name="T40" fmla="*/ 6 w 263"/>
                <a:gd name="T41" fmla="*/ 146 h 322"/>
                <a:gd name="T42" fmla="*/ 0 w 263"/>
                <a:gd name="T43" fmla="*/ 0 h 322"/>
                <a:gd name="T44" fmla="*/ 263 w 263"/>
                <a:gd name="T45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9525">
              <a:solidFill>
                <a:srgbClr val="45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2" name="Freeform 62"/>
            <p:cNvSpPr>
              <a:spLocks noChangeArrowheads="1"/>
            </p:cNvSpPr>
            <p:nvPr/>
          </p:nvSpPr>
          <p:spPr bwMode="auto">
            <a:xfrm>
              <a:off x="2375" y="3468"/>
              <a:ext cx="424" cy="112"/>
            </a:xfrm>
            <a:custGeom>
              <a:avLst/>
              <a:gdLst>
                <a:gd name="T0" fmla="*/ 262 w 933"/>
                <a:gd name="T1" fmla="*/ 13 h 180"/>
                <a:gd name="T2" fmla="*/ 229 w 933"/>
                <a:gd name="T3" fmla="*/ 7 h 180"/>
                <a:gd name="T4" fmla="*/ 196 w 933"/>
                <a:gd name="T5" fmla="*/ 4 h 180"/>
                <a:gd name="T6" fmla="*/ 163 w 933"/>
                <a:gd name="T7" fmla="*/ 1 h 180"/>
                <a:gd name="T8" fmla="*/ 131 w 933"/>
                <a:gd name="T9" fmla="*/ 1 h 180"/>
                <a:gd name="T10" fmla="*/ 98 w 933"/>
                <a:gd name="T11" fmla="*/ 0 h 180"/>
                <a:gd name="T12" fmla="*/ 65 w 933"/>
                <a:gd name="T13" fmla="*/ 1 h 180"/>
                <a:gd name="T14" fmla="*/ 32 w 933"/>
                <a:gd name="T15" fmla="*/ 1 h 180"/>
                <a:gd name="T16" fmla="*/ 0 w 933"/>
                <a:gd name="T17" fmla="*/ 2 h 180"/>
                <a:gd name="T18" fmla="*/ 0 w 933"/>
                <a:gd name="T19" fmla="*/ 10 h 180"/>
                <a:gd name="T20" fmla="*/ 1 w 933"/>
                <a:gd name="T21" fmla="*/ 18 h 180"/>
                <a:gd name="T22" fmla="*/ 1 w 933"/>
                <a:gd name="T23" fmla="*/ 26 h 180"/>
                <a:gd name="T24" fmla="*/ 2 w 933"/>
                <a:gd name="T25" fmla="*/ 33 h 180"/>
                <a:gd name="T26" fmla="*/ 3 w 933"/>
                <a:gd name="T27" fmla="*/ 41 h 180"/>
                <a:gd name="T28" fmla="*/ 3 w 933"/>
                <a:gd name="T29" fmla="*/ 49 h 180"/>
                <a:gd name="T30" fmla="*/ 4 w 933"/>
                <a:gd name="T31" fmla="*/ 57 h 180"/>
                <a:gd name="T32" fmla="*/ 5 w 933"/>
                <a:gd name="T33" fmla="*/ 65 h 180"/>
                <a:gd name="T34" fmla="*/ 24 w 933"/>
                <a:gd name="T35" fmla="*/ 70 h 180"/>
                <a:gd name="T36" fmla="*/ 44 w 933"/>
                <a:gd name="T37" fmla="*/ 75 h 180"/>
                <a:gd name="T38" fmla="*/ 64 w 933"/>
                <a:gd name="T39" fmla="*/ 79 h 180"/>
                <a:gd name="T40" fmla="*/ 86 w 933"/>
                <a:gd name="T41" fmla="*/ 84 h 180"/>
                <a:gd name="T42" fmla="*/ 107 w 933"/>
                <a:gd name="T43" fmla="*/ 86 h 180"/>
                <a:gd name="T44" fmla="*/ 128 w 933"/>
                <a:gd name="T45" fmla="*/ 89 h 180"/>
                <a:gd name="T46" fmla="*/ 150 w 933"/>
                <a:gd name="T47" fmla="*/ 90 h 180"/>
                <a:gd name="T48" fmla="*/ 173 w 933"/>
                <a:gd name="T49" fmla="*/ 90 h 180"/>
                <a:gd name="T50" fmla="*/ 192 w 933"/>
                <a:gd name="T51" fmla="*/ 90 h 180"/>
                <a:gd name="T52" fmla="*/ 211 w 933"/>
                <a:gd name="T53" fmla="*/ 88 h 180"/>
                <a:gd name="T54" fmla="*/ 228 w 933"/>
                <a:gd name="T55" fmla="*/ 86 h 180"/>
                <a:gd name="T56" fmla="*/ 246 w 933"/>
                <a:gd name="T57" fmla="*/ 82 h 180"/>
                <a:gd name="T58" fmla="*/ 262 w 933"/>
                <a:gd name="T59" fmla="*/ 77 h 180"/>
                <a:gd name="T60" fmla="*/ 278 w 933"/>
                <a:gd name="T61" fmla="*/ 73 h 180"/>
                <a:gd name="T62" fmla="*/ 294 w 933"/>
                <a:gd name="T63" fmla="*/ 69 h 180"/>
                <a:gd name="T64" fmla="*/ 311 w 933"/>
                <a:gd name="T65" fmla="*/ 65 h 180"/>
                <a:gd name="T66" fmla="*/ 307 w 933"/>
                <a:gd name="T67" fmla="*/ 57 h 180"/>
                <a:gd name="T68" fmla="*/ 302 w 933"/>
                <a:gd name="T69" fmla="*/ 50 h 180"/>
                <a:gd name="T70" fmla="*/ 298 w 933"/>
                <a:gd name="T71" fmla="*/ 43 h 180"/>
                <a:gd name="T72" fmla="*/ 293 w 933"/>
                <a:gd name="T73" fmla="*/ 36 h 180"/>
                <a:gd name="T74" fmla="*/ 286 w 933"/>
                <a:gd name="T75" fmla="*/ 30 h 180"/>
                <a:gd name="T76" fmla="*/ 279 w 933"/>
                <a:gd name="T77" fmla="*/ 24 h 180"/>
                <a:gd name="T78" fmla="*/ 271 w 933"/>
                <a:gd name="T79" fmla="*/ 18 h 180"/>
                <a:gd name="T80" fmla="*/ 262 w 933"/>
                <a:gd name="T81" fmla="*/ 13 h 180"/>
                <a:gd name="T82" fmla="*/ 0 w 933"/>
                <a:gd name="T83" fmla="*/ 0 h 180"/>
                <a:gd name="T84" fmla="*/ 933 w 933"/>
                <a:gd name="T8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3" name="Freeform 63"/>
            <p:cNvSpPr>
              <a:spLocks noChangeArrowheads="1"/>
            </p:cNvSpPr>
            <p:nvPr/>
          </p:nvSpPr>
          <p:spPr bwMode="auto">
            <a:xfrm>
              <a:off x="2375" y="3468"/>
              <a:ext cx="424" cy="98"/>
            </a:xfrm>
            <a:custGeom>
              <a:avLst/>
              <a:gdLst>
                <a:gd name="T0" fmla="*/ 262 w 933"/>
                <a:gd name="T1" fmla="*/ 12 h 158"/>
                <a:gd name="T2" fmla="*/ 229 w 933"/>
                <a:gd name="T3" fmla="*/ 6 h 158"/>
                <a:gd name="T4" fmla="*/ 196 w 933"/>
                <a:gd name="T5" fmla="*/ 4 h 158"/>
                <a:gd name="T6" fmla="*/ 163 w 933"/>
                <a:gd name="T7" fmla="*/ 1 h 158"/>
                <a:gd name="T8" fmla="*/ 131 w 933"/>
                <a:gd name="T9" fmla="*/ 1 h 158"/>
                <a:gd name="T10" fmla="*/ 98 w 933"/>
                <a:gd name="T11" fmla="*/ 0 h 158"/>
                <a:gd name="T12" fmla="*/ 65 w 933"/>
                <a:gd name="T13" fmla="*/ 1 h 158"/>
                <a:gd name="T14" fmla="*/ 32 w 933"/>
                <a:gd name="T15" fmla="*/ 1 h 158"/>
                <a:gd name="T16" fmla="*/ 0 w 933"/>
                <a:gd name="T17" fmla="*/ 2 h 158"/>
                <a:gd name="T18" fmla="*/ 0 w 933"/>
                <a:gd name="T19" fmla="*/ 9 h 158"/>
                <a:gd name="T20" fmla="*/ 1 w 933"/>
                <a:gd name="T21" fmla="*/ 15 h 158"/>
                <a:gd name="T22" fmla="*/ 1 w 933"/>
                <a:gd name="T23" fmla="*/ 22 h 158"/>
                <a:gd name="T24" fmla="*/ 2 w 933"/>
                <a:gd name="T25" fmla="*/ 29 h 158"/>
                <a:gd name="T26" fmla="*/ 3 w 933"/>
                <a:gd name="T27" fmla="*/ 36 h 158"/>
                <a:gd name="T28" fmla="*/ 3 w 933"/>
                <a:gd name="T29" fmla="*/ 43 h 158"/>
                <a:gd name="T30" fmla="*/ 4 w 933"/>
                <a:gd name="T31" fmla="*/ 49 h 158"/>
                <a:gd name="T32" fmla="*/ 5 w 933"/>
                <a:gd name="T33" fmla="*/ 57 h 158"/>
                <a:gd name="T34" fmla="*/ 24 w 933"/>
                <a:gd name="T35" fmla="*/ 61 h 158"/>
                <a:gd name="T36" fmla="*/ 44 w 933"/>
                <a:gd name="T37" fmla="*/ 66 h 158"/>
                <a:gd name="T38" fmla="*/ 64 w 933"/>
                <a:gd name="T39" fmla="*/ 70 h 158"/>
                <a:gd name="T40" fmla="*/ 86 w 933"/>
                <a:gd name="T41" fmla="*/ 74 h 158"/>
                <a:gd name="T42" fmla="*/ 107 w 933"/>
                <a:gd name="T43" fmla="*/ 76 h 158"/>
                <a:gd name="T44" fmla="*/ 128 w 933"/>
                <a:gd name="T45" fmla="*/ 78 h 158"/>
                <a:gd name="T46" fmla="*/ 150 w 933"/>
                <a:gd name="T47" fmla="*/ 79 h 158"/>
                <a:gd name="T48" fmla="*/ 173 w 933"/>
                <a:gd name="T49" fmla="*/ 79 h 158"/>
                <a:gd name="T50" fmla="*/ 192 w 933"/>
                <a:gd name="T51" fmla="*/ 79 h 158"/>
                <a:gd name="T52" fmla="*/ 211 w 933"/>
                <a:gd name="T53" fmla="*/ 78 h 158"/>
                <a:gd name="T54" fmla="*/ 228 w 933"/>
                <a:gd name="T55" fmla="*/ 75 h 158"/>
                <a:gd name="T56" fmla="*/ 246 w 933"/>
                <a:gd name="T57" fmla="*/ 72 h 158"/>
                <a:gd name="T58" fmla="*/ 262 w 933"/>
                <a:gd name="T59" fmla="*/ 68 h 158"/>
                <a:gd name="T60" fmla="*/ 278 w 933"/>
                <a:gd name="T61" fmla="*/ 64 h 158"/>
                <a:gd name="T62" fmla="*/ 294 w 933"/>
                <a:gd name="T63" fmla="*/ 60 h 158"/>
                <a:gd name="T64" fmla="*/ 311 w 933"/>
                <a:gd name="T65" fmla="*/ 57 h 158"/>
                <a:gd name="T66" fmla="*/ 307 w 933"/>
                <a:gd name="T67" fmla="*/ 50 h 158"/>
                <a:gd name="T68" fmla="*/ 302 w 933"/>
                <a:gd name="T69" fmla="*/ 44 h 158"/>
                <a:gd name="T70" fmla="*/ 298 w 933"/>
                <a:gd name="T71" fmla="*/ 38 h 158"/>
                <a:gd name="T72" fmla="*/ 293 w 933"/>
                <a:gd name="T73" fmla="*/ 32 h 158"/>
                <a:gd name="T74" fmla="*/ 286 w 933"/>
                <a:gd name="T75" fmla="*/ 27 h 158"/>
                <a:gd name="T76" fmla="*/ 279 w 933"/>
                <a:gd name="T77" fmla="*/ 21 h 158"/>
                <a:gd name="T78" fmla="*/ 271 w 933"/>
                <a:gd name="T79" fmla="*/ 15 h 158"/>
                <a:gd name="T80" fmla="*/ 262 w 933"/>
                <a:gd name="T81" fmla="*/ 12 h 158"/>
                <a:gd name="T82" fmla="*/ 0 w 933"/>
                <a:gd name="T83" fmla="*/ 0 h 158"/>
                <a:gd name="T84" fmla="*/ 933 w 933"/>
                <a:gd name="T8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4" name="Freeform 64"/>
            <p:cNvSpPr>
              <a:spLocks noChangeArrowheads="1"/>
            </p:cNvSpPr>
            <p:nvPr/>
          </p:nvSpPr>
          <p:spPr bwMode="auto">
            <a:xfrm>
              <a:off x="2375" y="3468"/>
              <a:ext cx="424" cy="84"/>
            </a:xfrm>
            <a:custGeom>
              <a:avLst/>
              <a:gdLst>
                <a:gd name="T0" fmla="*/ 262 w 933"/>
                <a:gd name="T1" fmla="*/ 10 h 136"/>
                <a:gd name="T2" fmla="*/ 229 w 933"/>
                <a:gd name="T3" fmla="*/ 5 h 136"/>
                <a:gd name="T4" fmla="*/ 196 w 933"/>
                <a:gd name="T5" fmla="*/ 3 h 136"/>
                <a:gd name="T6" fmla="*/ 163 w 933"/>
                <a:gd name="T7" fmla="*/ 0 h 136"/>
                <a:gd name="T8" fmla="*/ 131 w 933"/>
                <a:gd name="T9" fmla="*/ 0 h 136"/>
                <a:gd name="T10" fmla="*/ 98 w 933"/>
                <a:gd name="T11" fmla="*/ 0 h 136"/>
                <a:gd name="T12" fmla="*/ 65 w 933"/>
                <a:gd name="T13" fmla="*/ 0 h 136"/>
                <a:gd name="T14" fmla="*/ 32 w 933"/>
                <a:gd name="T15" fmla="*/ 1 h 136"/>
                <a:gd name="T16" fmla="*/ 0 w 933"/>
                <a:gd name="T17" fmla="*/ 2 h 136"/>
                <a:gd name="T18" fmla="*/ 0 w 933"/>
                <a:gd name="T19" fmla="*/ 8 h 136"/>
                <a:gd name="T20" fmla="*/ 1 w 933"/>
                <a:gd name="T21" fmla="*/ 14 h 136"/>
                <a:gd name="T22" fmla="*/ 1 w 933"/>
                <a:gd name="T23" fmla="*/ 19 h 136"/>
                <a:gd name="T24" fmla="*/ 2 w 933"/>
                <a:gd name="T25" fmla="*/ 25 h 136"/>
                <a:gd name="T26" fmla="*/ 3 w 933"/>
                <a:gd name="T27" fmla="*/ 31 h 136"/>
                <a:gd name="T28" fmla="*/ 3 w 933"/>
                <a:gd name="T29" fmla="*/ 37 h 136"/>
                <a:gd name="T30" fmla="*/ 4 w 933"/>
                <a:gd name="T31" fmla="*/ 43 h 136"/>
                <a:gd name="T32" fmla="*/ 5 w 933"/>
                <a:gd name="T33" fmla="*/ 49 h 136"/>
                <a:gd name="T34" fmla="*/ 24 w 933"/>
                <a:gd name="T35" fmla="*/ 53 h 136"/>
                <a:gd name="T36" fmla="*/ 44 w 933"/>
                <a:gd name="T37" fmla="*/ 57 h 136"/>
                <a:gd name="T38" fmla="*/ 64 w 933"/>
                <a:gd name="T39" fmla="*/ 60 h 136"/>
                <a:gd name="T40" fmla="*/ 86 w 933"/>
                <a:gd name="T41" fmla="*/ 63 h 136"/>
                <a:gd name="T42" fmla="*/ 107 w 933"/>
                <a:gd name="T43" fmla="*/ 64 h 136"/>
                <a:gd name="T44" fmla="*/ 128 w 933"/>
                <a:gd name="T45" fmla="*/ 66 h 136"/>
                <a:gd name="T46" fmla="*/ 150 w 933"/>
                <a:gd name="T47" fmla="*/ 68 h 136"/>
                <a:gd name="T48" fmla="*/ 173 w 933"/>
                <a:gd name="T49" fmla="*/ 68 h 136"/>
                <a:gd name="T50" fmla="*/ 192 w 933"/>
                <a:gd name="T51" fmla="*/ 68 h 136"/>
                <a:gd name="T52" fmla="*/ 211 w 933"/>
                <a:gd name="T53" fmla="*/ 66 h 136"/>
                <a:gd name="T54" fmla="*/ 228 w 933"/>
                <a:gd name="T55" fmla="*/ 64 h 136"/>
                <a:gd name="T56" fmla="*/ 246 w 933"/>
                <a:gd name="T57" fmla="*/ 62 h 136"/>
                <a:gd name="T58" fmla="*/ 262 w 933"/>
                <a:gd name="T59" fmla="*/ 59 h 136"/>
                <a:gd name="T60" fmla="*/ 278 w 933"/>
                <a:gd name="T61" fmla="*/ 55 h 136"/>
                <a:gd name="T62" fmla="*/ 294 w 933"/>
                <a:gd name="T63" fmla="*/ 51 h 136"/>
                <a:gd name="T64" fmla="*/ 311 w 933"/>
                <a:gd name="T65" fmla="*/ 49 h 136"/>
                <a:gd name="T66" fmla="*/ 307 w 933"/>
                <a:gd name="T67" fmla="*/ 43 h 136"/>
                <a:gd name="T68" fmla="*/ 302 w 933"/>
                <a:gd name="T69" fmla="*/ 38 h 136"/>
                <a:gd name="T70" fmla="*/ 298 w 933"/>
                <a:gd name="T71" fmla="*/ 32 h 136"/>
                <a:gd name="T72" fmla="*/ 293 w 933"/>
                <a:gd name="T73" fmla="*/ 27 h 136"/>
                <a:gd name="T74" fmla="*/ 286 w 933"/>
                <a:gd name="T75" fmla="*/ 22 h 136"/>
                <a:gd name="T76" fmla="*/ 279 w 933"/>
                <a:gd name="T77" fmla="*/ 17 h 136"/>
                <a:gd name="T78" fmla="*/ 271 w 933"/>
                <a:gd name="T79" fmla="*/ 14 h 136"/>
                <a:gd name="T80" fmla="*/ 262 w 933"/>
                <a:gd name="T81" fmla="*/ 10 h 136"/>
                <a:gd name="T82" fmla="*/ 0 w 933"/>
                <a:gd name="T83" fmla="*/ 0 h 136"/>
                <a:gd name="T84" fmla="*/ 933 w 933"/>
                <a:gd name="T8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5" name="Freeform 65"/>
            <p:cNvSpPr>
              <a:spLocks noChangeArrowheads="1"/>
            </p:cNvSpPr>
            <p:nvPr/>
          </p:nvSpPr>
          <p:spPr bwMode="auto">
            <a:xfrm>
              <a:off x="2375" y="3466"/>
              <a:ext cx="424" cy="72"/>
            </a:xfrm>
            <a:custGeom>
              <a:avLst/>
              <a:gdLst>
                <a:gd name="T0" fmla="*/ 262 w 933"/>
                <a:gd name="T1" fmla="*/ 9 h 115"/>
                <a:gd name="T2" fmla="*/ 229 w 933"/>
                <a:gd name="T3" fmla="*/ 5 h 115"/>
                <a:gd name="T4" fmla="*/ 196 w 933"/>
                <a:gd name="T5" fmla="*/ 3 h 115"/>
                <a:gd name="T6" fmla="*/ 163 w 933"/>
                <a:gd name="T7" fmla="*/ 1 h 115"/>
                <a:gd name="T8" fmla="*/ 131 w 933"/>
                <a:gd name="T9" fmla="*/ 1 h 115"/>
                <a:gd name="T10" fmla="*/ 98 w 933"/>
                <a:gd name="T11" fmla="*/ 0 h 115"/>
                <a:gd name="T12" fmla="*/ 65 w 933"/>
                <a:gd name="T13" fmla="*/ 1 h 115"/>
                <a:gd name="T14" fmla="*/ 32 w 933"/>
                <a:gd name="T15" fmla="*/ 1 h 115"/>
                <a:gd name="T16" fmla="*/ 0 w 933"/>
                <a:gd name="T17" fmla="*/ 2 h 115"/>
                <a:gd name="T18" fmla="*/ 0 w 933"/>
                <a:gd name="T19" fmla="*/ 7 h 115"/>
                <a:gd name="T20" fmla="*/ 1 w 933"/>
                <a:gd name="T21" fmla="*/ 12 h 115"/>
                <a:gd name="T22" fmla="*/ 1 w 933"/>
                <a:gd name="T23" fmla="*/ 16 h 115"/>
                <a:gd name="T24" fmla="*/ 2 w 933"/>
                <a:gd name="T25" fmla="*/ 22 h 115"/>
                <a:gd name="T26" fmla="*/ 3 w 933"/>
                <a:gd name="T27" fmla="*/ 26 h 115"/>
                <a:gd name="T28" fmla="*/ 3 w 933"/>
                <a:gd name="T29" fmla="*/ 32 h 115"/>
                <a:gd name="T30" fmla="*/ 4 w 933"/>
                <a:gd name="T31" fmla="*/ 36 h 115"/>
                <a:gd name="T32" fmla="*/ 5 w 933"/>
                <a:gd name="T33" fmla="*/ 41 h 115"/>
                <a:gd name="T34" fmla="*/ 24 w 933"/>
                <a:gd name="T35" fmla="*/ 45 h 115"/>
                <a:gd name="T36" fmla="*/ 44 w 933"/>
                <a:gd name="T37" fmla="*/ 48 h 115"/>
                <a:gd name="T38" fmla="*/ 64 w 933"/>
                <a:gd name="T39" fmla="*/ 50 h 115"/>
                <a:gd name="T40" fmla="*/ 86 w 933"/>
                <a:gd name="T41" fmla="*/ 53 h 115"/>
                <a:gd name="T42" fmla="*/ 107 w 933"/>
                <a:gd name="T43" fmla="*/ 54 h 115"/>
                <a:gd name="T44" fmla="*/ 128 w 933"/>
                <a:gd name="T45" fmla="*/ 56 h 115"/>
                <a:gd name="T46" fmla="*/ 150 w 933"/>
                <a:gd name="T47" fmla="*/ 57 h 115"/>
                <a:gd name="T48" fmla="*/ 173 w 933"/>
                <a:gd name="T49" fmla="*/ 58 h 115"/>
                <a:gd name="T50" fmla="*/ 192 w 933"/>
                <a:gd name="T51" fmla="*/ 57 h 115"/>
                <a:gd name="T52" fmla="*/ 211 w 933"/>
                <a:gd name="T53" fmla="*/ 56 h 115"/>
                <a:gd name="T54" fmla="*/ 228 w 933"/>
                <a:gd name="T55" fmla="*/ 54 h 115"/>
                <a:gd name="T56" fmla="*/ 246 w 933"/>
                <a:gd name="T57" fmla="*/ 52 h 115"/>
                <a:gd name="T58" fmla="*/ 262 w 933"/>
                <a:gd name="T59" fmla="*/ 49 h 115"/>
                <a:gd name="T60" fmla="*/ 278 w 933"/>
                <a:gd name="T61" fmla="*/ 47 h 115"/>
                <a:gd name="T62" fmla="*/ 294 w 933"/>
                <a:gd name="T63" fmla="*/ 43 h 115"/>
                <a:gd name="T64" fmla="*/ 311 w 933"/>
                <a:gd name="T65" fmla="*/ 41 h 115"/>
                <a:gd name="T66" fmla="*/ 307 w 933"/>
                <a:gd name="T67" fmla="*/ 36 h 115"/>
                <a:gd name="T68" fmla="*/ 302 w 933"/>
                <a:gd name="T69" fmla="*/ 32 h 115"/>
                <a:gd name="T70" fmla="*/ 298 w 933"/>
                <a:gd name="T71" fmla="*/ 28 h 115"/>
                <a:gd name="T72" fmla="*/ 293 w 933"/>
                <a:gd name="T73" fmla="*/ 24 h 115"/>
                <a:gd name="T74" fmla="*/ 286 w 933"/>
                <a:gd name="T75" fmla="*/ 20 h 115"/>
                <a:gd name="T76" fmla="*/ 279 w 933"/>
                <a:gd name="T77" fmla="*/ 16 h 115"/>
                <a:gd name="T78" fmla="*/ 271 w 933"/>
                <a:gd name="T79" fmla="*/ 12 h 115"/>
                <a:gd name="T80" fmla="*/ 262 w 933"/>
                <a:gd name="T81" fmla="*/ 9 h 115"/>
                <a:gd name="T82" fmla="*/ 0 w 933"/>
                <a:gd name="T83" fmla="*/ 0 h 115"/>
                <a:gd name="T84" fmla="*/ 933 w 933"/>
                <a:gd name="T8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6" name="Freeform 66"/>
            <p:cNvSpPr>
              <a:spLocks noChangeArrowheads="1"/>
            </p:cNvSpPr>
            <p:nvPr/>
          </p:nvSpPr>
          <p:spPr bwMode="auto">
            <a:xfrm>
              <a:off x="2732" y="3351"/>
              <a:ext cx="443" cy="210"/>
            </a:xfrm>
            <a:custGeom>
              <a:avLst/>
              <a:gdLst>
                <a:gd name="T0" fmla="*/ 325 w 975"/>
                <a:gd name="T1" fmla="*/ 35 h 338"/>
                <a:gd name="T2" fmla="*/ 269 w 975"/>
                <a:gd name="T3" fmla="*/ 13 h 338"/>
                <a:gd name="T4" fmla="*/ 220 w 975"/>
                <a:gd name="T5" fmla="*/ 1 h 338"/>
                <a:gd name="T6" fmla="*/ 175 w 975"/>
                <a:gd name="T7" fmla="*/ 0 h 338"/>
                <a:gd name="T8" fmla="*/ 134 w 975"/>
                <a:gd name="T9" fmla="*/ 9 h 338"/>
                <a:gd name="T10" fmla="*/ 97 w 975"/>
                <a:gd name="T11" fmla="*/ 24 h 338"/>
                <a:gd name="T12" fmla="*/ 62 w 975"/>
                <a:gd name="T13" fmla="*/ 47 h 338"/>
                <a:gd name="T14" fmla="*/ 30 w 975"/>
                <a:gd name="T15" fmla="*/ 75 h 338"/>
                <a:gd name="T16" fmla="*/ 0 w 975"/>
                <a:gd name="T17" fmla="*/ 107 h 338"/>
                <a:gd name="T18" fmla="*/ 5 w 975"/>
                <a:gd name="T19" fmla="*/ 117 h 338"/>
                <a:gd name="T20" fmla="*/ 11 w 975"/>
                <a:gd name="T21" fmla="*/ 126 h 338"/>
                <a:gd name="T22" fmla="*/ 17 w 975"/>
                <a:gd name="T23" fmla="*/ 134 h 338"/>
                <a:gd name="T24" fmla="*/ 25 w 975"/>
                <a:gd name="T25" fmla="*/ 142 h 338"/>
                <a:gd name="T26" fmla="*/ 34 w 975"/>
                <a:gd name="T27" fmla="*/ 148 h 338"/>
                <a:gd name="T28" fmla="*/ 44 w 975"/>
                <a:gd name="T29" fmla="*/ 153 h 338"/>
                <a:gd name="T30" fmla="*/ 54 w 975"/>
                <a:gd name="T31" fmla="*/ 157 h 338"/>
                <a:gd name="T32" fmla="*/ 67 w 975"/>
                <a:gd name="T33" fmla="*/ 161 h 338"/>
                <a:gd name="T34" fmla="*/ 91 w 975"/>
                <a:gd name="T35" fmla="*/ 161 h 338"/>
                <a:gd name="T36" fmla="*/ 116 w 975"/>
                <a:gd name="T37" fmla="*/ 163 h 338"/>
                <a:gd name="T38" fmla="*/ 141 w 975"/>
                <a:gd name="T39" fmla="*/ 163 h 338"/>
                <a:gd name="T40" fmla="*/ 166 w 975"/>
                <a:gd name="T41" fmla="*/ 165 h 338"/>
                <a:gd name="T42" fmla="*/ 191 w 975"/>
                <a:gd name="T43" fmla="*/ 165 h 338"/>
                <a:gd name="T44" fmla="*/ 216 w 975"/>
                <a:gd name="T45" fmla="*/ 167 h 338"/>
                <a:gd name="T46" fmla="*/ 241 w 975"/>
                <a:gd name="T47" fmla="*/ 167 h 338"/>
                <a:gd name="T48" fmla="*/ 266 w 975"/>
                <a:gd name="T49" fmla="*/ 169 h 338"/>
                <a:gd name="T50" fmla="*/ 280 w 975"/>
                <a:gd name="T51" fmla="*/ 166 h 338"/>
                <a:gd name="T52" fmla="*/ 292 w 975"/>
                <a:gd name="T53" fmla="*/ 157 h 338"/>
                <a:gd name="T54" fmla="*/ 300 w 975"/>
                <a:gd name="T55" fmla="*/ 143 h 338"/>
                <a:gd name="T56" fmla="*/ 307 w 975"/>
                <a:gd name="T57" fmla="*/ 125 h 338"/>
                <a:gd name="T58" fmla="*/ 312 w 975"/>
                <a:gd name="T59" fmla="*/ 105 h 338"/>
                <a:gd name="T60" fmla="*/ 317 w 975"/>
                <a:gd name="T61" fmla="*/ 82 h 338"/>
                <a:gd name="T62" fmla="*/ 320 w 975"/>
                <a:gd name="T63" fmla="*/ 58 h 338"/>
                <a:gd name="T64" fmla="*/ 325 w 975"/>
                <a:gd name="T65" fmla="*/ 35 h 338"/>
                <a:gd name="T66" fmla="*/ 0 w 975"/>
                <a:gd name="T67" fmla="*/ 0 h 338"/>
                <a:gd name="T68" fmla="*/ 975 w 975"/>
                <a:gd name="T69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7" name="Freeform 67"/>
            <p:cNvSpPr>
              <a:spLocks noChangeArrowheads="1"/>
            </p:cNvSpPr>
            <p:nvPr/>
          </p:nvSpPr>
          <p:spPr bwMode="auto">
            <a:xfrm>
              <a:off x="2747" y="3358"/>
              <a:ext cx="413" cy="195"/>
            </a:xfrm>
            <a:custGeom>
              <a:avLst/>
              <a:gdLst>
                <a:gd name="T0" fmla="*/ 303 w 909"/>
                <a:gd name="T1" fmla="*/ 33 h 315"/>
                <a:gd name="T2" fmla="*/ 251 w 909"/>
                <a:gd name="T3" fmla="*/ 11 h 315"/>
                <a:gd name="T4" fmla="*/ 205 w 909"/>
                <a:gd name="T5" fmla="*/ 0 h 315"/>
                <a:gd name="T6" fmla="*/ 163 w 909"/>
                <a:gd name="T7" fmla="*/ 0 h 315"/>
                <a:gd name="T8" fmla="*/ 125 w 909"/>
                <a:gd name="T9" fmla="*/ 8 h 315"/>
                <a:gd name="T10" fmla="*/ 90 w 909"/>
                <a:gd name="T11" fmla="*/ 23 h 315"/>
                <a:gd name="T12" fmla="*/ 58 w 909"/>
                <a:gd name="T13" fmla="*/ 43 h 315"/>
                <a:gd name="T14" fmla="*/ 28 w 909"/>
                <a:gd name="T15" fmla="*/ 69 h 315"/>
                <a:gd name="T16" fmla="*/ 0 w 909"/>
                <a:gd name="T17" fmla="*/ 99 h 315"/>
                <a:gd name="T18" fmla="*/ 4 w 909"/>
                <a:gd name="T19" fmla="*/ 108 h 315"/>
                <a:gd name="T20" fmla="*/ 9 w 909"/>
                <a:gd name="T21" fmla="*/ 117 h 315"/>
                <a:gd name="T22" fmla="*/ 16 w 909"/>
                <a:gd name="T23" fmla="*/ 124 h 315"/>
                <a:gd name="T24" fmla="*/ 23 w 909"/>
                <a:gd name="T25" fmla="*/ 132 h 315"/>
                <a:gd name="T26" fmla="*/ 31 w 909"/>
                <a:gd name="T27" fmla="*/ 137 h 315"/>
                <a:gd name="T28" fmla="*/ 41 w 909"/>
                <a:gd name="T29" fmla="*/ 142 h 315"/>
                <a:gd name="T30" fmla="*/ 51 w 909"/>
                <a:gd name="T31" fmla="*/ 145 h 315"/>
                <a:gd name="T32" fmla="*/ 62 w 909"/>
                <a:gd name="T33" fmla="*/ 149 h 315"/>
                <a:gd name="T34" fmla="*/ 85 w 909"/>
                <a:gd name="T35" fmla="*/ 149 h 315"/>
                <a:gd name="T36" fmla="*/ 108 w 909"/>
                <a:gd name="T37" fmla="*/ 150 h 315"/>
                <a:gd name="T38" fmla="*/ 131 w 909"/>
                <a:gd name="T39" fmla="*/ 151 h 315"/>
                <a:gd name="T40" fmla="*/ 155 w 909"/>
                <a:gd name="T41" fmla="*/ 152 h 315"/>
                <a:gd name="T42" fmla="*/ 178 w 909"/>
                <a:gd name="T43" fmla="*/ 153 h 315"/>
                <a:gd name="T44" fmla="*/ 201 w 909"/>
                <a:gd name="T45" fmla="*/ 154 h 315"/>
                <a:gd name="T46" fmla="*/ 224 w 909"/>
                <a:gd name="T47" fmla="*/ 156 h 315"/>
                <a:gd name="T48" fmla="*/ 248 w 909"/>
                <a:gd name="T49" fmla="*/ 157 h 315"/>
                <a:gd name="T50" fmla="*/ 261 w 909"/>
                <a:gd name="T51" fmla="*/ 154 h 315"/>
                <a:gd name="T52" fmla="*/ 271 w 909"/>
                <a:gd name="T53" fmla="*/ 146 h 315"/>
                <a:gd name="T54" fmla="*/ 279 w 909"/>
                <a:gd name="T55" fmla="*/ 133 h 315"/>
                <a:gd name="T56" fmla="*/ 286 w 909"/>
                <a:gd name="T57" fmla="*/ 117 h 315"/>
                <a:gd name="T58" fmla="*/ 291 w 909"/>
                <a:gd name="T59" fmla="*/ 97 h 315"/>
                <a:gd name="T60" fmla="*/ 295 w 909"/>
                <a:gd name="T61" fmla="*/ 76 h 315"/>
                <a:gd name="T62" fmla="*/ 299 w 909"/>
                <a:gd name="T63" fmla="*/ 54 h 315"/>
                <a:gd name="T64" fmla="*/ 303 w 909"/>
                <a:gd name="T65" fmla="*/ 33 h 315"/>
                <a:gd name="T66" fmla="*/ 0 w 909"/>
                <a:gd name="T67" fmla="*/ 0 h 315"/>
                <a:gd name="T68" fmla="*/ 909 w 909"/>
                <a:gd name="T6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8" name="Freeform 68"/>
            <p:cNvSpPr>
              <a:spLocks noChangeArrowheads="1"/>
            </p:cNvSpPr>
            <p:nvPr/>
          </p:nvSpPr>
          <p:spPr bwMode="auto">
            <a:xfrm>
              <a:off x="2762" y="3364"/>
              <a:ext cx="383" cy="180"/>
            </a:xfrm>
            <a:custGeom>
              <a:avLst/>
              <a:gdLst>
                <a:gd name="T0" fmla="*/ 281 w 843"/>
                <a:gd name="T1" fmla="*/ 30 h 291"/>
                <a:gd name="T2" fmla="*/ 233 w 843"/>
                <a:gd name="T3" fmla="*/ 10 h 291"/>
                <a:gd name="T4" fmla="*/ 191 w 843"/>
                <a:gd name="T5" fmla="*/ 0 h 291"/>
                <a:gd name="T6" fmla="*/ 151 w 843"/>
                <a:gd name="T7" fmla="*/ 0 h 291"/>
                <a:gd name="T8" fmla="*/ 116 w 843"/>
                <a:gd name="T9" fmla="*/ 7 h 291"/>
                <a:gd name="T10" fmla="*/ 83 w 843"/>
                <a:gd name="T11" fmla="*/ 21 h 291"/>
                <a:gd name="T12" fmla="*/ 54 w 843"/>
                <a:gd name="T13" fmla="*/ 40 h 291"/>
                <a:gd name="T14" fmla="*/ 26 w 843"/>
                <a:gd name="T15" fmla="*/ 64 h 291"/>
                <a:gd name="T16" fmla="*/ 0 w 843"/>
                <a:gd name="T17" fmla="*/ 92 h 291"/>
                <a:gd name="T18" fmla="*/ 4 w 843"/>
                <a:gd name="T19" fmla="*/ 100 h 291"/>
                <a:gd name="T20" fmla="*/ 9 w 843"/>
                <a:gd name="T21" fmla="*/ 109 h 291"/>
                <a:gd name="T22" fmla="*/ 15 w 843"/>
                <a:gd name="T23" fmla="*/ 115 h 291"/>
                <a:gd name="T24" fmla="*/ 22 w 843"/>
                <a:gd name="T25" fmla="*/ 122 h 291"/>
                <a:gd name="T26" fmla="*/ 29 w 843"/>
                <a:gd name="T27" fmla="*/ 127 h 291"/>
                <a:gd name="T28" fmla="*/ 38 w 843"/>
                <a:gd name="T29" fmla="*/ 132 h 291"/>
                <a:gd name="T30" fmla="*/ 47 w 843"/>
                <a:gd name="T31" fmla="*/ 135 h 291"/>
                <a:gd name="T32" fmla="*/ 57 w 843"/>
                <a:gd name="T33" fmla="*/ 138 h 291"/>
                <a:gd name="T34" fmla="*/ 79 w 843"/>
                <a:gd name="T35" fmla="*/ 138 h 291"/>
                <a:gd name="T36" fmla="*/ 100 w 843"/>
                <a:gd name="T37" fmla="*/ 139 h 291"/>
                <a:gd name="T38" fmla="*/ 122 w 843"/>
                <a:gd name="T39" fmla="*/ 140 h 291"/>
                <a:gd name="T40" fmla="*/ 144 w 843"/>
                <a:gd name="T41" fmla="*/ 141 h 291"/>
                <a:gd name="T42" fmla="*/ 165 w 843"/>
                <a:gd name="T43" fmla="*/ 142 h 291"/>
                <a:gd name="T44" fmla="*/ 187 w 843"/>
                <a:gd name="T45" fmla="*/ 143 h 291"/>
                <a:gd name="T46" fmla="*/ 208 w 843"/>
                <a:gd name="T47" fmla="*/ 144 h 291"/>
                <a:gd name="T48" fmla="*/ 230 w 843"/>
                <a:gd name="T49" fmla="*/ 145 h 291"/>
                <a:gd name="T50" fmla="*/ 242 w 843"/>
                <a:gd name="T51" fmla="*/ 142 h 291"/>
                <a:gd name="T52" fmla="*/ 252 w 843"/>
                <a:gd name="T53" fmla="*/ 135 h 291"/>
                <a:gd name="T54" fmla="*/ 259 w 843"/>
                <a:gd name="T55" fmla="*/ 122 h 291"/>
                <a:gd name="T56" fmla="*/ 265 w 843"/>
                <a:gd name="T57" fmla="*/ 107 h 291"/>
                <a:gd name="T58" fmla="*/ 270 w 843"/>
                <a:gd name="T59" fmla="*/ 89 h 291"/>
                <a:gd name="T60" fmla="*/ 273 w 843"/>
                <a:gd name="T61" fmla="*/ 70 h 291"/>
                <a:gd name="T62" fmla="*/ 277 w 843"/>
                <a:gd name="T63" fmla="*/ 49 h 291"/>
                <a:gd name="T64" fmla="*/ 281 w 843"/>
                <a:gd name="T65" fmla="*/ 30 h 291"/>
                <a:gd name="T66" fmla="*/ 0 w 843"/>
                <a:gd name="T67" fmla="*/ 0 h 291"/>
                <a:gd name="T68" fmla="*/ 843 w 843"/>
                <a:gd name="T6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9" name="Freeform 69"/>
            <p:cNvSpPr>
              <a:spLocks noChangeArrowheads="1"/>
            </p:cNvSpPr>
            <p:nvPr/>
          </p:nvSpPr>
          <p:spPr bwMode="auto">
            <a:xfrm>
              <a:off x="2777" y="3368"/>
              <a:ext cx="351" cy="169"/>
            </a:xfrm>
            <a:custGeom>
              <a:avLst/>
              <a:gdLst>
                <a:gd name="T0" fmla="*/ 258 w 775"/>
                <a:gd name="T1" fmla="*/ 29 h 270"/>
                <a:gd name="T2" fmla="*/ 214 w 775"/>
                <a:gd name="T3" fmla="*/ 10 h 270"/>
                <a:gd name="T4" fmla="*/ 175 w 775"/>
                <a:gd name="T5" fmla="*/ 1 h 270"/>
                <a:gd name="T6" fmla="*/ 139 w 775"/>
                <a:gd name="T7" fmla="*/ 0 h 270"/>
                <a:gd name="T8" fmla="*/ 107 w 775"/>
                <a:gd name="T9" fmla="*/ 7 h 270"/>
                <a:gd name="T10" fmla="*/ 77 w 775"/>
                <a:gd name="T11" fmla="*/ 19 h 270"/>
                <a:gd name="T12" fmla="*/ 49 w 775"/>
                <a:gd name="T13" fmla="*/ 37 h 270"/>
                <a:gd name="T14" fmla="*/ 24 w 775"/>
                <a:gd name="T15" fmla="*/ 60 h 270"/>
                <a:gd name="T16" fmla="*/ 0 w 775"/>
                <a:gd name="T17" fmla="*/ 86 h 270"/>
                <a:gd name="T18" fmla="*/ 4 w 775"/>
                <a:gd name="T19" fmla="*/ 93 h 270"/>
                <a:gd name="T20" fmla="*/ 8 w 775"/>
                <a:gd name="T21" fmla="*/ 101 h 270"/>
                <a:gd name="T22" fmla="*/ 14 w 775"/>
                <a:gd name="T23" fmla="*/ 107 h 270"/>
                <a:gd name="T24" fmla="*/ 20 w 775"/>
                <a:gd name="T25" fmla="*/ 114 h 270"/>
                <a:gd name="T26" fmla="*/ 27 w 775"/>
                <a:gd name="T27" fmla="*/ 118 h 270"/>
                <a:gd name="T28" fmla="*/ 35 w 775"/>
                <a:gd name="T29" fmla="*/ 122 h 270"/>
                <a:gd name="T30" fmla="*/ 43 w 775"/>
                <a:gd name="T31" fmla="*/ 125 h 270"/>
                <a:gd name="T32" fmla="*/ 53 w 775"/>
                <a:gd name="T33" fmla="*/ 128 h 270"/>
                <a:gd name="T34" fmla="*/ 72 w 775"/>
                <a:gd name="T35" fmla="*/ 129 h 270"/>
                <a:gd name="T36" fmla="*/ 92 w 775"/>
                <a:gd name="T37" fmla="*/ 130 h 270"/>
                <a:gd name="T38" fmla="*/ 112 w 775"/>
                <a:gd name="T39" fmla="*/ 131 h 270"/>
                <a:gd name="T40" fmla="*/ 131 w 775"/>
                <a:gd name="T41" fmla="*/ 132 h 270"/>
                <a:gd name="T42" fmla="*/ 151 w 775"/>
                <a:gd name="T43" fmla="*/ 133 h 270"/>
                <a:gd name="T44" fmla="*/ 171 w 775"/>
                <a:gd name="T45" fmla="*/ 134 h 270"/>
                <a:gd name="T46" fmla="*/ 191 w 775"/>
                <a:gd name="T47" fmla="*/ 135 h 270"/>
                <a:gd name="T48" fmla="*/ 211 w 775"/>
                <a:gd name="T49" fmla="*/ 136 h 270"/>
                <a:gd name="T50" fmla="*/ 222 w 775"/>
                <a:gd name="T51" fmla="*/ 133 h 270"/>
                <a:gd name="T52" fmla="*/ 231 w 775"/>
                <a:gd name="T53" fmla="*/ 125 h 270"/>
                <a:gd name="T54" fmla="*/ 238 w 775"/>
                <a:gd name="T55" fmla="*/ 114 h 270"/>
                <a:gd name="T56" fmla="*/ 243 w 775"/>
                <a:gd name="T57" fmla="*/ 100 h 270"/>
                <a:gd name="T58" fmla="*/ 248 w 775"/>
                <a:gd name="T59" fmla="*/ 83 h 270"/>
                <a:gd name="T60" fmla="*/ 251 w 775"/>
                <a:gd name="T61" fmla="*/ 65 h 270"/>
                <a:gd name="T62" fmla="*/ 254 w 775"/>
                <a:gd name="T63" fmla="*/ 47 h 270"/>
                <a:gd name="T64" fmla="*/ 258 w 775"/>
                <a:gd name="T65" fmla="*/ 29 h 270"/>
                <a:gd name="T66" fmla="*/ 0 w 775"/>
                <a:gd name="T67" fmla="*/ 0 h 270"/>
                <a:gd name="T68" fmla="*/ 775 w 775"/>
                <a:gd name="T6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0" name="Freeform 70"/>
            <p:cNvSpPr>
              <a:spLocks noChangeArrowheads="1"/>
            </p:cNvSpPr>
            <p:nvPr/>
          </p:nvSpPr>
          <p:spPr bwMode="auto">
            <a:xfrm>
              <a:off x="2821" y="3420"/>
              <a:ext cx="132" cy="204"/>
            </a:xfrm>
            <a:custGeom>
              <a:avLst/>
              <a:gdLst>
                <a:gd name="T0" fmla="*/ 81 w 289"/>
                <a:gd name="T1" fmla="*/ 140 h 329"/>
                <a:gd name="T2" fmla="*/ 83 w 289"/>
                <a:gd name="T3" fmla="*/ 122 h 329"/>
                <a:gd name="T4" fmla="*/ 84 w 289"/>
                <a:gd name="T5" fmla="*/ 104 h 329"/>
                <a:gd name="T6" fmla="*/ 86 w 289"/>
                <a:gd name="T7" fmla="*/ 87 h 329"/>
                <a:gd name="T8" fmla="*/ 89 w 289"/>
                <a:gd name="T9" fmla="*/ 70 h 329"/>
                <a:gd name="T10" fmla="*/ 91 w 289"/>
                <a:gd name="T11" fmla="*/ 52 h 329"/>
                <a:gd name="T12" fmla="*/ 93 w 289"/>
                <a:gd name="T13" fmla="*/ 34 h 329"/>
                <a:gd name="T14" fmla="*/ 95 w 289"/>
                <a:gd name="T15" fmla="*/ 17 h 329"/>
                <a:gd name="T16" fmla="*/ 97 w 289"/>
                <a:gd name="T17" fmla="*/ 0 h 329"/>
                <a:gd name="T18" fmla="*/ 76 w 289"/>
                <a:gd name="T19" fmla="*/ 0 h 329"/>
                <a:gd name="T20" fmla="*/ 56 w 289"/>
                <a:gd name="T21" fmla="*/ 6 h 329"/>
                <a:gd name="T22" fmla="*/ 40 w 289"/>
                <a:gd name="T23" fmla="*/ 15 h 329"/>
                <a:gd name="T24" fmla="*/ 27 w 289"/>
                <a:gd name="T25" fmla="*/ 28 h 329"/>
                <a:gd name="T26" fmla="*/ 15 w 289"/>
                <a:gd name="T27" fmla="*/ 45 h 329"/>
                <a:gd name="T28" fmla="*/ 7 w 289"/>
                <a:gd name="T29" fmla="*/ 66 h 329"/>
                <a:gd name="T30" fmla="*/ 2 w 289"/>
                <a:gd name="T31" fmla="*/ 92 h 329"/>
                <a:gd name="T32" fmla="*/ 0 w 289"/>
                <a:gd name="T33" fmla="*/ 123 h 329"/>
                <a:gd name="T34" fmla="*/ 5 w 289"/>
                <a:gd name="T35" fmla="*/ 143 h 329"/>
                <a:gd name="T36" fmla="*/ 13 w 289"/>
                <a:gd name="T37" fmla="*/ 156 h 329"/>
                <a:gd name="T38" fmla="*/ 21 w 289"/>
                <a:gd name="T39" fmla="*/ 162 h 329"/>
                <a:gd name="T40" fmla="*/ 32 w 289"/>
                <a:gd name="T41" fmla="*/ 164 h 329"/>
                <a:gd name="T42" fmla="*/ 43 w 289"/>
                <a:gd name="T43" fmla="*/ 161 h 329"/>
                <a:gd name="T44" fmla="*/ 55 w 289"/>
                <a:gd name="T45" fmla="*/ 155 h 329"/>
                <a:gd name="T46" fmla="*/ 68 w 289"/>
                <a:gd name="T47" fmla="*/ 147 h 329"/>
                <a:gd name="T48" fmla="*/ 81 w 289"/>
                <a:gd name="T49" fmla="*/ 140 h 329"/>
                <a:gd name="T50" fmla="*/ 0 w 289"/>
                <a:gd name="T51" fmla="*/ 0 h 329"/>
                <a:gd name="T52" fmla="*/ 289 w 289"/>
                <a:gd name="T5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1" name="Freeform 71"/>
            <p:cNvSpPr>
              <a:spLocks noChangeArrowheads="1"/>
            </p:cNvSpPr>
            <p:nvPr/>
          </p:nvSpPr>
          <p:spPr bwMode="auto">
            <a:xfrm>
              <a:off x="2839" y="3451"/>
              <a:ext cx="97" cy="149"/>
            </a:xfrm>
            <a:custGeom>
              <a:avLst/>
              <a:gdLst>
                <a:gd name="T0" fmla="*/ 59 w 212"/>
                <a:gd name="T1" fmla="*/ 102 h 240"/>
                <a:gd name="T2" fmla="*/ 61 w 212"/>
                <a:gd name="T3" fmla="*/ 89 h 240"/>
                <a:gd name="T4" fmla="*/ 62 w 212"/>
                <a:gd name="T5" fmla="*/ 77 h 240"/>
                <a:gd name="T6" fmla="*/ 63 w 212"/>
                <a:gd name="T7" fmla="*/ 64 h 240"/>
                <a:gd name="T8" fmla="*/ 65 w 212"/>
                <a:gd name="T9" fmla="*/ 51 h 240"/>
                <a:gd name="T10" fmla="*/ 67 w 212"/>
                <a:gd name="T11" fmla="*/ 38 h 240"/>
                <a:gd name="T12" fmla="*/ 68 w 212"/>
                <a:gd name="T13" fmla="*/ 26 h 240"/>
                <a:gd name="T14" fmla="*/ 70 w 212"/>
                <a:gd name="T15" fmla="*/ 13 h 240"/>
                <a:gd name="T16" fmla="*/ 71 w 212"/>
                <a:gd name="T17" fmla="*/ 0 h 240"/>
                <a:gd name="T18" fmla="*/ 55 w 212"/>
                <a:gd name="T19" fmla="*/ 0 h 240"/>
                <a:gd name="T20" fmla="*/ 41 w 212"/>
                <a:gd name="T21" fmla="*/ 4 h 240"/>
                <a:gd name="T22" fmla="*/ 29 w 212"/>
                <a:gd name="T23" fmla="*/ 11 h 240"/>
                <a:gd name="T24" fmla="*/ 19 w 212"/>
                <a:gd name="T25" fmla="*/ 21 h 240"/>
                <a:gd name="T26" fmla="*/ 11 w 212"/>
                <a:gd name="T27" fmla="*/ 32 h 240"/>
                <a:gd name="T28" fmla="*/ 5 w 212"/>
                <a:gd name="T29" fmla="*/ 48 h 240"/>
                <a:gd name="T30" fmla="*/ 1 w 212"/>
                <a:gd name="T31" fmla="*/ 67 h 240"/>
                <a:gd name="T32" fmla="*/ 0 w 212"/>
                <a:gd name="T33" fmla="*/ 90 h 240"/>
                <a:gd name="T34" fmla="*/ 4 w 212"/>
                <a:gd name="T35" fmla="*/ 104 h 240"/>
                <a:gd name="T36" fmla="*/ 9 w 212"/>
                <a:gd name="T37" fmla="*/ 114 h 240"/>
                <a:gd name="T38" fmla="*/ 16 w 212"/>
                <a:gd name="T39" fmla="*/ 119 h 240"/>
                <a:gd name="T40" fmla="*/ 24 w 212"/>
                <a:gd name="T41" fmla="*/ 120 h 240"/>
                <a:gd name="T42" fmla="*/ 32 w 212"/>
                <a:gd name="T43" fmla="*/ 118 h 240"/>
                <a:gd name="T44" fmla="*/ 41 w 212"/>
                <a:gd name="T45" fmla="*/ 113 h 240"/>
                <a:gd name="T46" fmla="*/ 50 w 212"/>
                <a:gd name="T47" fmla="*/ 107 h 240"/>
                <a:gd name="T48" fmla="*/ 59 w 212"/>
                <a:gd name="T49" fmla="*/ 102 h 240"/>
                <a:gd name="T50" fmla="*/ 0 w 212"/>
                <a:gd name="T51" fmla="*/ 0 h 240"/>
                <a:gd name="T52" fmla="*/ 212 w 212"/>
                <a:gd name="T5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2" name="Freeform 72"/>
            <p:cNvSpPr>
              <a:spLocks noChangeArrowheads="1"/>
            </p:cNvSpPr>
            <p:nvPr/>
          </p:nvSpPr>
          <p:spPr bwMode="auto">
            <a:xfrm>
              <a:off x="3015" y="3441"/>
              <a:ext cx="85" cy="128"/>
            </a:xfrm>
            <a:custGeom>
              <a:avLst/>
              <a:gdLst>
                <a:gd name="T0" fmla="*/ 33 w 186"/>
                <a:gd name="T1" fmla="*/ 100 h 205"/>
                <a:gd name="T2" fmla="*/ 19 w 186"/>
                <a:gd name="T3" fmla="*/ 96 h 205"/>
                <a:gd name="T4" fmla="*/ 10 w 186"/>
                <a:gd name="T5" fmla="*/ 88 h 205"/>
                <a:gd name="T6" fmla="*/ 5 w 186"/>
                <a:gd name="T7" fmla="*/ 76 h 205"/>
                <a:gd name="T8" fmla="*/ 3 w 186"/>
                <a:gd name="T9" fmla="*/ 62 h 205"/>
                <a:gd name="T10" fmla="*/ 2 w 186"/>
                <a:gd name="T11" fmla="*/ 46 h 205"/>
                <a:gd name="T12" fmla="*/ 2 w 186"/>
                <a:gd name="T13" fmla="*/ 30 h 205"/>
                <a:gd name="T14" fmla="*/ 2 w 186"/>
                <a:gd name="T15" fmla="*/ 14 h 205"/>
                <a:gd name="T16" fmla="*/ 0 w 186"/>
                <a:gd name="T17" fmla="*/ 0 h 205"/>
                <a:gd name="T18" fmla="*/ 15 w 186"/>
                <a:gd name="T19" fmla="*/ 6 h 205"/>
                <a:gd name="T20" fmla="*/ 29 w 186"/>
                <a:gd name="T21" fmla="*/ 14 h 205"/>
                <a:gd name="T22" fmla="*/ 41 w 186"/>
                <a:gd name="T23" fmla="*/ 23 h 205"/>
                <a:gd name="T24" fmla="*/ 52 w 186"/>
                <a:gd name="T25" fmla="*/ 33 h 205"/>
                <a:gd name="T26" fmla="*/ 58 w 186"/>
                <a:gd name="T27" fmla="*/ 45 h 205"/>
                <a:gd name="T28" fmla="*/ 62 w 186"/>
                <a:gd name="T29" fmla="*/ 59 h 205"/>
                <a:gd name="T30" fmla="*/ 61 w 186"/>
                <a:gd name="T31" fmla="*/ 76 h 205"/>
                <a:gd name="T32" fmla="*/ 57 w 186"/>
                <a:gd name="T33" fmla="*/ 96 h 205"/>
                <a:gd name="T34" fmla="*/ 53 w 186"/>
                <a:gd name="T35" fmla="*/ 98 h 205"/>
                <a:gd name="T36" fmla="*/ 49 w 186"/>
                <a:gd name="T37" fmla="*/ 101 h 205"/>
                <a:gd name="T38" fmla="*/ 46 w 186"/>
                <a:gd name="T39" fmla="*/ 102 h 205"/>
                <a:gd name="T40" fmla="*/ 43 w 186"/>
                <a:gd name="T41" fmla="*/ 103 h 205"/>
                <a:gd name="T42" fmla="*/ 40 w 186"/>
                <a:gd name="T43" fmla="*/ 102 h 205"/>
                <a:gd name="T44" fmla="*/ 37 w 186"/>
                <a:gd name="T45" fmla="*/ 102 h 205"/>
                <a:gd name="T46" fmla="*/ 35 w 186"/>
                <a:gd name="T47" fmla="*/ 101 h 205"/>
                <a:gd name="T48" fmla="*/ 33 w 186"/>
                <a:gd name="T49" fmla="*/ 100 h 205"/>
                <a:gd name="T50" fmla="*/ 0 w 186"/>
                <a:gd name="T51" fmla="*/ 0 h 205"/>
                <a:gd name="T52" fmla="*/ 186 w 186"/>
                <a:gd name="T53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3" name="Freeform 73"/>
            <p:cNvSpPr>
              <a:spLocks noChangeArrowheads="1"/>
            </p:cNvSpPr>
            <p:nvPr/>
          </p:nvSpPr>
          <p:spPr bwMode="auto">
            <a:xfrm>
              <a:off x="3031" y="3466"/>
              <a:ext cx="52" cy="78"/>
            </a:xfrm>
            <a:custGeom>
              <a:avLst/>
              <a:gdLst>
                <a:gd name="T0" fmla="*/ 20 w 114"/>
                <a:gd name="T1" fmla="*/ 62 h 125"/>
                <a:gd name="T2" fmla="*/ 11 w 114"/>
                <a:gd name="T3" fmla="*/ 59 h 125"/>
                <a:gd name="T4" fmla="*/ 6 w 114"/>
                <a:gd name="T5" fmla="*/ 54 h 125"/>
                <a:gd name="T6" fmla="*/ 3 w 114"/>
                <a:gd name="T7" fmla="*/ 47 h 125"/>
                <a:gd name="T8" fmla="*/ 2 w 114"/>
                <a:gd name="T9" fmla="*/ 38 h 125"/>
                <a:gd name="T10" fmla="*/ 1 w 114"/>
                <a:gd name="T11" fmla="*/ 28 h 125"/>
                <a:gd name="T12" fmla="*/ 1 w 114"/>
                <a:gd name="T13" fmla="*/ 18 h 125"/>
                <a:gd name="T14" fmla="*/ 1 w 114"/>
                <a:gd name="T15" fmla="*/ 8 h 125"/>
                <a:gd name="T16" fmla="*/ 0 w 114"/>
                <a:gd name="T17" fmla="*/ 0 h 125"/>
                <a:gd name="T18" fmla="*/ 9 w 114"/>
                <a:gd name="T19" fmla="*/ 4 h 125"/>
                <a:gd name="T20" fmla="*/ 18 w 114"/>
                <a:gd name="T21" fmla="*/ 9 h 125"/>
                <a:gd name="T22" fmla="*/ 25 w 114"/>
                <a:gd name="T23" fmla="*/ 14 h 125"/>
                <a:gd name="T24" fmla="*/ 31 w 114"/>
                <a:gd name="T25" fmla="*/ 20 h 125"/>
                <a:gd name="T26" fmla="*/ 35 w 114"/>
                <a:gd name="T27" fmla="*/ 27 h 125"/>
                <a:gd name="T28" fmla="*/ 38 w 114"/>
                <a:gd name="T29" fmla="*/ 36 h 125"/>
                <a:gd name="T30" fmla="*/ 38 w 114"/>
                <a:gd name="T31" fmla="*/ 46 h 125"/>
                <a:gd name="T32" fmla="*/ 35 w 114"/>
                <a:gd name="T33" fmla="*/ 58 h 125"/>
                <a:gd name="T34" fmla="*/ 30 w 114"/>
                <a:gd name="T35" fmla="*/ 62 h 125"/>
                <a:gd name="T36" fmla="*/ 26 w 114"/>
                <a:gd name="T37" fmla="*/ 63 h 125"/>
                <a:gd name="T38" fmla="*/ 23 w 114"/>
                <a:gd name="T39" fmla="*/ 62 h 125"/>
                <a:gd name="T40" fmla="*/ 20 w 114"/>
                <a:gd name="T41" fmla="*/ 62 h 125"/>
                <a:gd name="T42" fmla="*/ 0 w 114"/>
                <a:gd name="T43" fmla="*/ 0 h 125"/>
                <a:gd name="T44" fmla="*/ 114 w 114"/>
                <a:gd name="T4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4" name="Freeform 74"/>
            <p:cNvSpPr>
              <a:spLocks noChangeArrowheads="1"/>
            </p:cNvSpPr>
            <p:nvPr/>
          </p:nvSpPr>
          <p:spPr bwMode="auto">
            <a:xfrm>
              <a:off x="2913" y="3421"/>
              <a:ext cx="132" cy="189"/>
            </a:xfrm>
            <a:custGeom>
              <a:avLst/>
              <a:gdLst>
                <a:gd name="T0" fmla="*/ 59 w 292"/>
                <a:gd name="T1" fmla="*/ 147 h 304"/>
                <a:gd name="T2" fmla="*/ 82 w 292"/>
                <a:gd name="T3" fmla="*/ 124 h 304"/>
                <a:gd name="T4" fmla="*/ 94 w 292"/>
                <a:gd name="T5" fmla="*/ 100 h 304"/>
                <a:gd name="T6" fmla="*/ 97 w 292"/>
                <a:gd name="T7" fmla="*/ 75 h 304"/>
                <a:gd name="T8" fmla="*/ 94 w 292"/>
                <a:gd name="T9" fmla="*/ 51 h 304"/>
                <a:gd name="T10" fmla="*/ 83 w 292"/>
                <a:gd name="T11" fmla="*/ 29 h 304"/>
                <a:gd name="T12" fmla="*/ 69 w 292"/>
                <a:gd name="T13" fmla="*/ 12 h 304"/>
                <a:gd name="T14" fmla="*/ 50 w 292"/>
                <a:gd name="T15" fmla="*/ 1 h 304"/>
                <a:gd name="T16" fmla="*/ 30 w 292"/>
                <a:gd name="T17" fmla="*/ 0 h 304"/>
                <a:gd name="T18" fmla="*/ 25 w 292"/>
                <a:gd name="T19" fmla="*/ 19 h 304"/>
                <a:gd name="T20" fmla="*/ 18 w 292"/>
                <a:gd name="T21" fmla="*/ 41 h 304"/>
                <a:gd name="T22" fmla="*/ 9 w 292"/>
                <a:gd name="T23" fmla="*/ 61 h 304"/>
                <a:gd name="T24" fmla="*/ 3 w 292"/>
                <a:gd name="T25" fmla="*/ 83 h 304"/>
                <a:gd name="T26" fmla="*/ 0 w 292"/>
                <a:gd name="T27" fmla="*/ 103 h 304"/>
                <a:gd name="T28" fmla="*/ 3 w 292"/>
                <a:gd name="T29" fmla="*/ 122 h 304"/>
                <a:gd name="T30" fmla="*/ 14 w 292"/>
                <a:gd name="T31" fmla="*/ 138 h 304"/>
                <a:gd name="T32" fmla="*/ 35 w 292"/>
                <a:gd name="T33" fmla="*/ 152 h 304"/>
                <a:gd name="T34" fmla="*/ 39 w 292"/>
                <a:gd name="T35" fmla="*/ 152 h 304"/>
                <a:gd name="T36" fmla="*/ 42 w 292"/>
                <a:gd name="T37" fmla="*/ 152 h 304"/>
                <a:gd name="T38" fmla="*/ 45 w 292"/>
                <a:gd name="T39" fmla="*/ 152 h 304"/>
                <a:gd name="T40" fmla="*/ 48 w 292"/>
                <a:gd name="T41" fmla="*/ 152 h 304"/>
                <a:gd name="T42" fmla="*/ 51 w 292"/>
                <a:gd name="T43" fmla="*/ 150 h 304"/>
                <a:gd name="T44" fmla="*/ 53 w 292"/>
                <a:gd name="T45" fmla="*/ 149 h 304"/>
                <a:gd name="T46" fmla="*/ 56 w 292"/>
                <a:gd name="T47" fmla="*/ 148 h 304"/>
                <a:gd name="T48" fmla="*/ 59 w 292"/>
                <a:gd name="T49" fmla="*/ 147 h 304"/>
                <a:gd name="T50" fmla="*/ 0 w 292"/>
                <a:gd name="T51" fmla="*/ 0 h 304"/>
                <a:gd name="T52" fmla="*/ 292 w 292"/>
                <a:gd name="T53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5" name="Freeform 75"/>
            <p:cNvSpPr>
              <a:spLocks noChangeArrowheads="1"/>
            </p:cNvSpPr>
            <p:nvPr/>
          </p:nvSpPr>
          <p:spPr bwMode="auto">
            <a:xfrm>
              <a:off x="2941" y="3462"/>
              <a:ext cx="73" cy="103"/>
            </a:xfrm>
            <a:custGeom>
              <a:avLst/>
              <a:gdLst>
                <a:gd name="T0" fmla="*/ 34 w 161"/>
                <a:gd name="T1" fmla="*/ 81 h 166"/>
                <a:gd name="T2" fmla="*/ 46 w 161"/>
                <a:gd name="T3" fmla="*/ 68 h 166"/>
                <a:gd name="T4" fmla="*/ 52 w 161"/>
                <a:gd name="T5" fmla="*/ 55 h 166"/>
                <a:gd name="T6" fmla="*/ 54 w 161"/>
                <a:gd name="T7" fmla="*/ 41 h 166"/>
                <a:gd name="T8" fmla="*/ 52 w 161"/>
                <a:gd name="T9" fmla="*/ 28 h 166"/>
                <a:gd name="T10" fmla="*/ 46 w 161"/>
                <a:gd name="T11" fmla="*/ 15 h 166"/>
                <a:gd name="T12" fmla="*/ 38 w 161"/>
                <a:gd name="T13" fmla="*/ 7 h 166"/>
                <a:gd name="T14" fmla="*/ 28 w 161"/>
                <a:gd name="T15" fmla="*/ 1 h 166"/>
                <a:gd name="T16" fmla="*/ 16 w 161"/>
                <a:gd name="T17" fmla="*/ 0 h 166"/>
                <a:gd name="T18" fmla="*/ 14 w 161"/>
                <a:gd name="T19" fmla="*/ 11 h 166"/>
                <a:gd name="T20" fmla="*/ 10 w 161"/>
                <a:gd name="T21" fmla="*/ 23 h 166"/>
                <a:gd name="T22" fmla="*/ 5 w 161"/>
                <a:gd name="T23" fmla="*/ 34 h 166"/>
                <a:gd name="T24" fmla="*/ 2 w 161"/>
                <a:gd name="T25" fmla="*/ 46 h 166"/>
                <a:gd name="T26" fmla="*/ 0 w 161"/>
                <a:gd name="T27" fmla="*/ 57 h 166"/>
                <a:gd name="T28" fmla="*/ 2 w 161"/>
                <a:gd name="T29" fmla="*/ 67 h 166"/>
                <a:gd name="T30" fmla="*/ 8 w 161"/>
                <a:gd name="T31" fmla="*/ 75 h 166"/>
                <a:gd name="T32" fmla="*/ 20 w 161"/>
                <a:gd name="T33" fmla="*/ 83 h 166"/>
                <a:gd name="T34" fmla="*/ 23 w 161"/>
                <a:gd name="T35" fmla="*/ 83 h 166"/>
                <a:gd name="T36" fmla="*/ 27 w 161"/>
                <a:gd name="T37" fmla="*/ 83 h 166"/>
                <a:gd name="T38" fmla="*/ 30 w 161"/>
                <a:gd name="T39" fmla="*/ 82 h 166"/>
                <a:gd name="T40" fmla="*/ 34 w 161"/>
                <a:gd name="T41" fmla="*/ 81 h 166"/>
                <a:gd name="T42" fmla="*/ 0 w 161"/>
                <a:gd name="T43" fmla="*/ 0 h 166"/>
                <a:gd name="T44" fmla="*/ 161 w 161"/>
                <a:gd name="T4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6" name="Freeform 76"/>
            <p:cNvSpPr>
              <a:spLocks noChangeArrowheads="1"/>
            </p:cNvSpPr>
            <p:nvPr/>
          </p:nvSpPr>
          <p:spPr bwMode="auto">
            <a:xfrm>
              <a:off x="2858" y="3581"/>
              <a:ext cx="45" cy="74"/>
            </a:xfrm>
            <a:custGeom>
              <a:avLst/>
              <a:gdLst>
                <a:gd name="T0" fmla="*/ 33 w 99"/>
                <a:gd name="T1" fmla="*/ 15 h 120"/>
                <a:gd name="T2" fmla="*/ 29 w 99"/>
                <a:gd name="T3" fmla="*/ 9 h 120"/>
                <a:gd name="T4" fmla="*/ 25 w 99"/>
                <a:gd name="T5" fmla="*/ 6 h 120"/>
                <a:gd name="T6" fmla="*/ 20 w 99"/>
                <a:gd name="T7" fmla="*/ 3 h 120"/>
                <a:gd name="T8" fmla="*/ 17 w 99"/>
                <a:gd name="T9" fmla="*/ 2 h 120"/>
                <a:gd name="T10" fmla="*/ 12 w 99"/>
                <a:gd name="T11" fmla="*/ 0 h 120"/>
                <a:gd name="T12" fmla="*/ 8 w 99"/>
                <a:gd name="T13" fmla="*/ 0 h 120"/>
                <a:gd name="T14" fmla="*/ 4 w 99"/>
                <a:gd name="T15" fmla="*/ 0 h 120"/>
                <a:gd name="T16" fmla="*/ 0 w 99"/>
                <a:gd name="T17" fmla="*/ 1 h 120"/>
                <a:gd name="T18" fmla="*/ 1 w 99"/>
                <a:gd name="T19" fmla="*/ 10 h 120"/>
                <a:gd name="T20" fmla="*/ 2 w 99"/>
                <a:gd name="T21" fmla="*/ 20 h 120"/>
                <a:gd name="T22" fmla="*/ 4 w 99"/>
                <a:gd name="T23" fmla="*/ 29 h 120"/>
                <a:gd name="T24" fmla="*/ 8 w 99"/>
                <a:gd name="T25" fmla="*/ 38 h 120"/>
                <a:gd name="T26" fmla="*/ 11 w 99"/>
                <a:gd name="T27" fmla="*/ 44 h 120"/>
                <a:gd name="T28" fmla="*/ 17 w 99"/>
                <a:gd name="T29" fmla="*/ 51 h 120"/>
                <a:gd name="T30" fmla="*/ 23 w 99"/>
                <a:gd name="T31" fmla="*/ 56 h 120"/>
                <a:gd name="T32" fmla="*/ 31 w 99"/>
                <a:gd name="T33" fmla="*/ 60 h 120"/>
                <a:gd name="T34" fmla="*/ 29 w 99"/>
                <a:gd name="T35" fmla="*/ 55 h 120"/>
                <a:gd name="T36" fmla="*/ 28 w 99"/>
                <a:gd name="T37" fmla="*/ 49 h 120"/>
                <a:gd name="T38" fmla="*/ 28 w 99"/>
                <a:gd name="T39" fmla="*/ 43 h 120"/>
                <a:gd name="T40" fmla="*/ 28 w 99"/>
                <a:gd name="T41" fmla="*/ 38 h 120"/>
                <a:gd name="T42" fmla="*/ 28 w 99"/>
                <a:gd name="T43" fmla="*/ 32 h 120"/>
                <a:gd name="T44" fmla="*/ 30 w 99"/>
                <a:gd name="T45" fmla="*/ 26 h 120"/>
                <a:gd name="T46" fmla="*/ 31 w 99"/>
                <a:gd name="T47" fmla="*/ 20 h 120"/>
                <a:gd name="T48" fmla="*/ 33 w 99"/>
                <a:gd name="T49" fmla="*/ 15 h 120"/>
                <a:gd name="T50" fmla="*/ 0 w 99"/>
                <a:gd name="T51" fmla="*/ 0 h 120"/>
                <a:gd name="T52" fmla="*/ 99 w 99"/>
                <a:gd name="T5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7" name="Freeform 77"/>
            <p:cNvSpPr>
              <a:spLocks noChangeArrowheads="1"/>
            </p:cNvSpPr>
            <p:nvPr/>
          </p:nvSpPr>
          <p:spPr bwMode="auto">
            <a:xfrm>
              <a:off x="3060" y="3549"/>
              <a:ext cx="24" cy="52"/>
            </a:xfrm>
            <a:custGeom>
              <a:avLst/>
              <a:gdLst>
                <a:gd name="T0" fmla="*/ 0 w 52"/>
                <a:gd name="T1" fmla="*/ 10 h 85"/>
                <a:gd name="T2" fmla="*/ 2 w 52"/>
                <a:gd name="T3" fmla="*/ 6 h 85"/>
                <a:gd name="T4" fmla="*/ 5 w 52"/>
                <a:gd name="T5" fmla="*/ 3 h 85"/>
                <a:gd name="T6" fmla="*/ 7 w 52"/>
                <a:gd name="T7" fmla="*/ 1 h 85"/>
                <a:gd name="T8" fmla="*/ 9 w 52"/>
                <a:gd name="T9" fmla="*/ 0 h 85"/>
                <a:gd name="T10" fmla="*/ 13 w 52"/>
                <a:gd name="T11" fmla="*/ 0 h 85"/>
                <a:gd name="T12" fmla="*/ 18 w 52"/>
                <a:gd name="T13" fmla="*/ 0 h 85"/>
                <a:gd name="T14" fmla="*/ 17 w 52"/>
                <a:gd name="T15" fmla="*/ 7 h 85"/>
                <a:gd name="T16" fmla="*/ 16 w 52"/>
                <a:gd name="T17" fmla="*/ 13 h 85"/>
                <a:gd name="T18" fmla="*/ 15 w 52"/>
                <a:gd name="T19" fmla="*/ 19 h 85"/>
                <a:gd name="T20" fmla="*/ 14 w 52"/>
                <a:gd name="T21" fmla="*/ 26 h 85"/>
                <a:gd name="T22" fmla="*/ 11 w 52"/>
                <a:gd name="T23" fmla="*/ 30 h 85"/>
                <a:gd name="T24" fmla="*/ 9 w 52"/>
                <a:gd name="T25" fmla="*/ 35 h 85"/>
                <a:gd name="T26" fmla="*/ 6 w 52"/>
                <a:gd name="T27" fmla="*/ 39 h 85"/>
                <a:gd name="T28" fmla="*/ 2 w 52"/>
                <a:gd name="T29" fmla="*/ 42 h 85"/>
                <a:gd name="T30" fmla="*/ 2 w 52"/>
                <a:gd name="T31" fmla="*/ 38 h 85"/>
                <a:gd name="T32" fmla="*/ 2 w 52"/>
                <a:gd name="T33" fmla="*/ 34 h 85"/>
                <a:gd name="T34" fmla="*/ 2 w 52"/>
                <a:gd name="T35" fmla="*/ 30 h 85"/>
                <a:gd name="T36" fmla="*/ 2 w 52"/>
                <a:gd name="T37" fmla="*/ 26 h 85"/>
                <a:gd name="T38" fmla="*/ 1 w 52"/>
                <a:gd name="T39" fmla="*/ 21 h 85"/>
                <a:gd name="T40" fmla="*/ 1 w 52"/>
                <a:gd name="T41" fmla="*/ 17 h 85"/>
                <a:gd name="T42" fmla="*/ 1 w 52"/>
                <a:gd name="T43" fmla="*/ 13 h 85"/>
                <a:gd name="T44" fmla="*/ 0 w 52"/>
                <a:gd name="T45" fmla="*/ 10 h 85"/>
                <a:gd name="T46" fmla="*/ 0 w 52"/>
                <a:gd name="T47" fmla="*/ 0 h 85"/>
                <a:gd name="T48" fmla="*/ 52 w 52"/>
                <a:gd name="T4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8" name="Freeform 78"/>
            <p:cNvSpPr>
              <a:spLocks noChangeArrowheads="1"/>
            </p:cNvSpPr>
            <p:nvPr/>
          </p:nvSpPr>
          <p:spPr bwMode="auto">
            <a:xfrm>
              <a:off x="2961" y="3580"/>
              <a:ext cx="31" cy="61"/>
            </a:xfrm>
            <a:custGeom>
              <a:avLst/>
              <a:gdLst>
                <a:gd name="T0" fmla="*/ 23 w 69"/>
                <a:gd name="T1" fmla="*/ 13 h 99"/>
                <a:gd name="T2" fmla="*/ 21 w 69"/>
                <a:gd name="T3" fmla="*/ 9 h 99"/>
                <a:gd name="T4" fmla="*/ 18 w 69"/>
                <a:gd name="T5" fmla="*/ 6 h 99"/>
                <a:gd name="T6" fmla="*/ 16 w 69"/>
                <a:gd name="T7" fmla="*/ 3 h 99"/>
                <a:gd name="T8" fmla="*/ 14 w 69"/>
                <a:gd name="T9" fmla="*/ 2 h 99"/>
                <a:gd name="T10" fmla="*/ 10 w 69"/>
                <a:gd name="T11" fmla="*/ 0 h 99"/>
                <a:gd name="T12" fmla="*/ 8 w 69"/>
                <a:gd name="T13" fmla="*/ 0 h 99"/>
                <a:gd name="T14" fmla="*/ 4 w 69"/>
                <a:gd name="T15" fmla="*/ 0 h 99"/>
                <a:gd name="T16" fmla="*/ 0 w 69"/>
                <a:gd name="T17" fmla="*/ 2 h 99"/>
                <a:gd name="T18" fmla="*/ 0 w 69"/>
                <a:gd name="T19" fmla="*/ 7 h 99"/>
                <a:gd name="T20" fmla="*/ 1 w 69"/>
                <a:gd name="T21" fmla="*/ 12 h 99"/>
                <a:gd name="T22" fmla="*/ 2 w 69"/>
                <a:gd name="T23" fmla="*/ 17 h 99"/>
                <a:gd name="T24" fmla="*/ 4 w 69"/>
                <a:gd name="T25" fmla="*/ 23 h 99"/>
                <a:gd name="T26" fmla="*/ 4 w 69"/>
                <a:gd name="T27" fmla="*/ 29 h 99"/>
                <a:gd name="T28" fmla="*/ 5 w 69"/>
                <a:gd name="T29" fmla="*/ 35 h 99"/>
                <a:gd name="T30" fmla="*/ 5 w 69"/>
                <a:gd name="T31" fmla="*/ 41 h 99"/>
                <a:gd name="T32" fmla="*/ 5 w 69"/>
                <a:gd name="T33" fmla="*/ 49 h 99"/>
                <a:gd name="T34" fmla="*/ 7 w 69"/>
                <a:gd name="T35" fmla="*/ 47 h 99"/>
                <a:gd name="T36" fmla="*/ 9 w 69"/>
                <a:gd name="T37" fmla="*/ 45 h 99"/>
                <a:gd name="T38" fmla="*/ 12 w 69"/>
                <a:gd name="T39" fmla="*/ 41 h 99"/>
                <a:gd name="T40" fmla="*/ 15 w 69"/>
                <a:gd name="T41" fmla="*/ 36 h 99"/>
                <a:gd name="T42" fmla="*/ 16 w 69"/>
                <a:gd name="T43" fmla="*/ 30 h 99"/>
                <a:gd name="T44" fmla="*/ 19 w 69"/>
                <a:gd name="T45" fmla="*/ 25 h 99"/>
                <a:gd name="T46" fmla="*/ 21 w 69"/>
                <a:gd name="T47" fmla="*/ 19 h 99"/>
                <a:gd name="T48" fmla="*/ 23 w 69"/>
                <a:gd name="T49" fmla="*/ 13 h 99"/>
                <a:gd name="T50" fmla="*/ 0 w 69"/>
                <a:gd name="T51" fmla="*/ 0 h 99"/>
                <a:gd name="T52" fmla="*/ 69 w 69"/>
                <a:gd name="T5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9" name="Freeform 79"/>
            <p:cNvSpPr>
              <a:spLocks noChangeArrowheads="1"/>
            </p:cNvSpPr>
            <p:nvPr/>
          </p:nvSpPr>
          <p:spPr bwMode="auto">
            <a:xfrm>
              <a:off x="2205" y="3539"/>
              <a:ext cx="183" cy="173"/>
            </a:xfrm>
            <a:custGeom>
              <a:avLst/>
              <a:gdLst>
                <a:gd name="T0" fmla="*/ 81 w 402"/>
                <a:gd name="T1" fmla="*/ 126 h 279"/>
                <a:gd name="T2" fmla="*/ 98 w 402"/>
                <a:gd name="T3" fmla="*/ 112 h 279"/>
                <a:gd name="T4" fmla="*/ 111 w 402"/>
                <a:gd name="T5" fmla="*/ 98 h 279"/>
                <a:gd name="T6" fmla="*/ 121 w 402"/>
                <a:gd name="T7" fmla="*/ 83 h 279"/>
                <a:gd name="T8" fmla="*/ 128 w 402"/>
                <a:gd name="T9" fmla="*/ 68 h 279"/>
                <a:gd name="T10" fmla="*/ 132 w 402"/>
                <a:gd name="T11" fmla="*/ 51 h 279"/>
                <a:gd name="T12" fmla="*/ 134 w 402"/>
                <a:gd name="T13" fmla="*/ 35 h 279"/>
                <a:gd name="T14" fmla="*/ 133 w 402"/>
                <a:gd name="T15" fmla="*/ 17 h 279"/>
                <a:gd name="T16" fmla="*/ 131 w 402"/>
                <a:gd name="T17" fmla="*/ 0 h 279"/>
                <a:gd name="T18" fmla="*/ 119 w 402"/>
                <a:gd name="T19" fmla="*/ 19 h 279"/>
                <a:gd name="T20" fmla="*/ 103 w 402"/>
                <a:gd name="T21" fmla="*/ 31 h 279"/>
                <a:gd name="T22" fmla="*/ 84 w 402"/>
                <a:gd name="T23" fmla="*/ 37 h 279"/>
                <a:gd name="T24" fmla="*/ 64 w 402"/>
                <a:gd name="T25" fmla="*/ 42 h 279"/>
                <a:gd name="T26" fmla="*/ 44 w 402"/>
                <a:gd name="T27" fmla="*/ 46 h 279"/>
                <a:gd name="T28" fmla="*/ 25 w 402"/>
                <a:gd name="T29" fmla="*/ 56 h 279"/>
                <a:gd name="T30" fmla="*/ 10 w 402"/>
                <a:gd name="T31" fmla="*/ 73 h 279"/>
                <a:gd name="T32" fmla="*/ 0 w 402"/>
                <a:gd name="T33" fmla="*/ 101 h 279"/>
                <a:gd name="T34" fmla="*/ 4 w 402"/>
                <a:gd name="T35" fmla="*/ 114 h 279"/>
                <a:gd name="T36" fmla="*/ 10 w 402"/>
                <a:gd name="T37" fmla="*/ 125 h 279"/>
                <a:gd name="T38" fmla="*/ 18 w 402"/>
                <a:gd name="T39" fmla="*/ 133 h 279"/>
                <a:gd name="T40" fmla="*/ 27 w 402"/>
                <a:gd name="T41" fmla="*/ 138 h 279"/>
                <a:gd name="T42" fmla="*/ 38 w 402"/>
                <a:gd name="T43" fmla="*/ 139 h 279"/>
                <a:gd name="T44" fmla="*/ 51 w 402"/>
                <a:gd name="T45" fmla="*/ 138 h 279"/>
                <a:gd name="T46" fmla="*/ 65 w 402"/>
                <a:gd name="T47" fmla="*/ 134 h 279"/>
                <a:gd name="T48" fmla="*/ 81 w 402"/>
                <a:gd name="T49" fmla="*/ 126 h 279"/>
                <a:gd name="T50" fmla="*/ 0 w 402"/>
                <a:gd name="T51" fmla="*/ 0 h 279"/>
                <a:gd name="T52" fmla="*/ 402 w 402"/>
                <a:gd name="T5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0" name="Freeform 80"/>
            <p:cNvSpPr>
              <a:spLocks noChangeArrowheads="1"/>
            </p:cNvSpPr>
            <p:nvPr/>
          </p:nvSpPr>
          <p:spPr bwMode="auto">
            <a:xfrm>
              <a:off x="2244" y="3566"/>
              <a:ext cx="144" cy="122"/>
            </a:xfrm>
            <a:custGeom>
              <a:avLst/>
              <a:gdLst>
                <a:gd name="T0" fmla="*/ 53 w 319"/>
                <a:gd name="T1" fmla="*/ 89 h 196"/>
                <a:gd name="T2" fmla="*/ 66 w 319"/>
                <a:gd name="T3" fmla="*/ 79 h 196"/>
                <a:gd name="T4" fmla="*/ 78 w 319"/>
                <a:gd name="T5" fmla="*/ 70 h 196"/>
                <a:gd name="T6" fmla="*/ 87 w 319"/>
                <a:gd name="T7" fmla="*/ 59 h 196"/>
                <a:gd name="T8" fmla="*/ 95 w 319"/>
                <a:gd name="T9" fmla="*/ 49 h 196"/>
                <a:gd name="T10" fmla="*/ 99 w 319"/>
                <a:gd name="T11" fmla="*/ 37 h 196"/>
                <a:gd name="T12" fmla="*/ 103 w 319"/>
                <a:gd name="T13" fmla="*/ 25 h 196"/>
                <a:gd name="T14" fmla="*/ 105 w 319"/>
                <a:gd name="T15" fmla="*/ 13 h 196"/>
                <a:gd name="T16" fmla="*/ 106 w 319"/>
                <a:gd name="T17" fmla="*/ 0 h 196"/>
                <a:gd name="T18" fmla="*/ 95 w 319"/>
                <a:gd name="T19" fmla="*/ 14 h 196"/>
                <a:gd name="T20" fmla="*/ 82 w 319"/>
                <a:gd name="T21" fmla="*/ 22 h 196"/>
                <a:gd name="T22" fmla="*/ 68 w 319"/>
                <a:gd name="T23" fmla="*/ 26 h 196"/>
                <a:gd name="T24" fmla="*/ 53 w 319"/>
                <a:gd name="T25" fmla="*/ 29 h 196"/>
                <a:gd name="T26" fmla="*/ 39 w 319"/>
                <a:gd name="T27" fmla="*/ 32 h 196"/>
                <a:gd name="T28" fmla="*/ 24 w 319"/>
                <a:gd name="T29" fmla="*/ 40 h 196"/>
                <a:gd name="T30" fmla="*/ 11 w 319"/>
                <a:gd name="T31" fmla="*/ 52 h 196"/>
                <a:gd name="T32" fmla="*/ 0 w 319"/>
                <a:gd name="T33" fmla="*/ 72 h 196"/>
                <a:gd name="T34" fmla="*/ 1 w 319"/>
                <a:gd name="T35" fmla="*/ 81 h 196"/>
                <a:gd name="T36" fmla="*/ 4 w 319"/>
                <a:gd name="T37" fmla="*/ 89 h 196"/>
                <a:gd name="T38" fmla="*/ 8 w 319"/>
                <a:gd name="T39" fmla="*/ 94 h 196"/>
                <a:gd name="T40" fmla="*/ 14 w 319"/>
                <a:gd name="T41" fmla="*/ 98 h 196"/>
                <a:gd name="T42" fmla="*/ 21 w 319"/>
                <a:gd name="T43" fmla="*/ 98 h 196"/>
                <a:gd name="T44" fmla="*/ 30 w 319"/>
                <a:gd name="T45" fmla="*/ 97 h 196"/>
                <a:gd name="T46" fmla="*/ 40 w 319"/>
                <a:gd name="T47" fmla="*/ 94 h 196"/>
                <a:gd name="T48" fmla="*/ 53 w 319"/>
                <a:gd name="T49" fmla="*/ 89 h 196"/>
                <a:gd name="T50" fmla="*/ 0 w 319"/>
                <a:gd name="T51" fmla="*/ 0 h 196"/>
                <a:gd name="T52" fmla="*/ 319 w 319"/>
                <a:gd name="T5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1" name="Freeform 81"/>
            <p:cNvSpPr>
              <a:spLocks noChangeArrowheads="1"/>
            </p:cNvSpPr>
            <p:nvPr/>
          </p:nvSpPr>
          <p:spPr bwMode="auto">
            <a:xfrm>
              <a:off x="2291" y="3530"/>
              <a:ext cx="241" cy="174"/>
            </a:xfrm>
            <a:custGeom>
              <a:avLst/>
              <a:gdLst>
                <a:gd name="T0" fmla="*/ 81 w 532"/>
                <a:gd name="T1" fmla="*/ 128 h 281"/>
                <a:gd name="T2" fmla="*/ 121 w 532"/>
                <a:gd name="T3" fmla="*/ 106 h 281"/>
                <a:gd name="T4" fmla="*/ 149 w 532"/>
                <a:gd name="T5" fmla="*/ 85 h 281"/>
                <a:gd name="T6" fmla="*/ 168 w 532"/>
                <a:gd name="T7" fmla="*/ 67 h 281"/>
                <a:gd name="T8" fmla="*/ 177 w 532"/>
                <a:gd name="T9" fmla="*/ 51 h 281"/>
                <a:gd name="T10" fmla="*/ 177 w 532"/>
                <a:gd name="T11" fmla="*/ 36 h 281"/>
                <a:gd name="T12" fmla="*/ 169 w 532"/>
                <a:gd name="T13" fmla="*/ 23 h 281"/>
                <a:gd name="T14" fmla="*/ 153 w 532"/>
                <a:gd name="T15" fmla="*/ 11 h 281"/>
                <a:gd name="T16" fmla="*/ 131 w 532"/>
                <a:gd name="T17" fmla="*/ 2 h 281"/>
                <a:gd name="T18" fmla="*/ 118 w 532"/>
                <a:gd name="T19" fmla="*/ 1 h 281"/>
                <a:gd name="T20" fmla="*/ 106 w 532"/>
                <a:gd name="T21" fmla="*/ 0 h 281"/>
                <a:gd name="T22" fmla="*/ 94 w 532"/>
                <a:gd name="T23" fmla="*/ 0 h 281"/>
                <a:gd name="T24" fmla="*/ 84 w 532"/>
                <a:gd name="T25" fmla="*/ 2 h 281"/>
                <a:gd name="T26" fmla="*/ 76 w 532"/>
                <a:gd name="T27" fmla="*/ 5 h 281"/>
                <a:gd name="T28" fmla="*/ 71 w 532"/>
                <a:gd name="T29" fmla="*/ 12 h 281"/>
                <a:gd name="T30" fmla="*/ 68 w 532"/>
                <a:gd name="T31" fmla="*/ 24 h 281"/>
                <a:gd name="T32" fmla="*/ 70 w 532"/>
                <a:gd name="T33" fmla="*/ 42 h 281"/>
                <a:gd name="T34" fmla="*/ 59 w 532"/>
                <a:gd name="T35" fmla="*/ 43 h 281"/>
                <a:gd name="T36" fmla="*/ 48 w 532"/>
                <a:gd name="T37" fmla="*/ 46 h 281"/>
                <a:gd name="T38" fmla="*/ 38 w 532"/>
                <a:gd name="T39" fmla="*/ 49 h 281"/>
                <a:gd name="T40" fmla="*/ 28 w 532"/>
                <a:gd name="T41" fmla="*/ 55 h 281"/>
                <a:gd name="T42" fmla="*/ 19 w 532"/>
                <a:gd name="T43" fmla="*/ 62 h 281"/>
                <a:gd name="T44" fmla="*/ 11 w 532"/>
                <a:gd name="T45" fmla="*/ 73 h 281"/>
                <a:gd name="T46" fmla="*/ 5 w 532"/>
                <a:gd name="T47" fmla="*/ 86 h 281"/>
                <a:gd name="T48" fmla="*/ 0 w 532"/>
                <a:gd name="T49" fmla="*/ 103 h 281"/>
                <a:gd name="T50" fmla="*/ 4 w 532"/>
                <a:gd name="T51" fmla="*/ 116 h 281"/>
                <a:gd name="T52" fmla="*/ 10 w 532"/>
                <a:gd name="T53" fmla="*/ 126 h 281"/>
                <a:gd name="T54" fmla="*/ 18 w 532"/>
                <a:gd name="T55" fmla="*/ 134 h 281"/>
                <a:gd name="T56" fmla="*/ 28 w 532"/>
                <a:gd name="T57" fmla="*/ 139 h 281"/>
                <a:gd name="T58" fmla="*/ 39 w 532"/>
                <a:gd name="T59" fmla="*/ 140 h 281"/>
                <a:gd name="T60" fmla="*/ 51 w 532"/>
                <a:gd name="T61" fmla="*/ 139 h 281"/>
                <a:gd name="T62" fmla="*/ 65 w 532"/>
                <a:gd name="T63" fmla="*/ 135 h 281"/>
                <a:gd name="T64" fmla="*/ 81 w 532"/>
                <a:gd name="T65" fmla="*/ 128 h 281"/>
                <a:gd name="T66" fmla="*/ 0 w 532"/>
                <a:gd name="T67" fmla="*/ 0 h 281"/>
                <a:gd name="T68" fmla="*/ 532 w 532"/>
                <a:gd name="T6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2" name="Freeform 82"/>
            <p:cNvSpPr>
              <a:spLocks noChangeArrowheads="1"/>
            </p:cNvSpPr>
            <p:nvPr/>
          </p:nvSpPr>
          <p:spPr bwMode="auto">
            <a:xfrm>
              <a:off x="2343" y="3563"/>
              <a:ext cx="150" cy="109"/>
            </a:xfrm>
            <a:custGeom>
              <a:avLst/>
              <a:gdLst>
                <a:gd name="T0" fmla="*/ 51 w 331"/>
                <a:gd name="T1" fmla="*/ 81 h 175"/>
                <a:gd name="T2" fmla="*/ 75 w 331"/>
                <a:gd name="T3" fmla="*/ 66 h 175"/>
                <a:gd name="T4" fmla="*/ 93 w 331"/>
                <a:gd name="T5" fmla="*/ 53 h 175"/>
                <a:gd name="T6" fmla="*/ 104 w 331"/>
                <a:gd name="T7" fmla="*/ 41 h 175"/>
                <a:gd name="T8" fmla="*/ 110 w 331"/>
                <a:gd name="T9" fmla="*/ 32 h 175"/>
                <a:gd name="T10" fmla="*/ 110 w 331"/>
                <a:gd name="T11" fmla="*/ 23 h 175"/>
                <a:gd name="T12" fmla="*/ 105 w 331"/>
                <a:gd name="T13" fmla="*/ 15 h 175"/>
                <a:gd name="T14" fmla="*/ 96 w 331"/>
                <a:gd name="T15" fmla="*/ 8 h 175"/>
                <a:gd name="T16" fmla="*/ 82 w 331"/>
                <a:gd name="T17" fmla="*/ 2 h 175"/>
                <a:gd name="T18" fmla="*/ 74 w 331"/>
                <a:gd name="T19" fmla="*/ 1 h 175"/>
                <a:gd name="T20" fmla="*/ 66 w 331"/>
                <a:gd name="T21" fmla="*/ 0 h 175"/>
                <a:gd name="T22" fmla="*/ 58 w 331"/>
                <a:gd name="T23" fmla="*/ 0 h 175"/>
                <a:gd name="T24" fmla="*/ 53 w 331"/>
                <a:gd name="T25" fmla="*/ 2 h 175"/>
                <a:gd name="T26" fmla="*/ 47 w 331"/>
                <a:gd name="T27" fmla="*/ 4 h 175"/>
                <a:gd name="T28" fmla="*/ 44 w 331"/>
                <a:gd name="T29" fmla="*/ 8 h 175"/>
                <a:gd name="T30" fmla="*/ 42 w 331"/>
                <a:gd name="T31" fmla="*/ 15 h 175"/>
                <a:gd name="T32" fmla="*/ 44 w 331"/>
                <a:gd name="T33" fmla="*/ 27 h 175"/>
                <a:gd name="T34" fmla="*/ 37 w 331"/>
                <a:gd name="T35" fmla="*/ 28 h 175"/>
                <a:gd name="T36" fmla="*/ 30 w 331"/>
                <a:gd name="T37" fmla="*/ 30 h 175"/>
                <a:gd name="T38" fmla="*/ 23 w 331"/>
                <a:gd name="T39" fmla="*/ 32 h 175"/>
                <a:gd name="T40" fmla="*/ 17 w 331"/>
                <a:gd name="T41" fmla="*/ 36 h 175"/>
                <a:gd name="T42" fmla="*/ 12 w 331"/>
                <a:gd name="T43" fmla="*/ 40 h 175"/>
                <a:gd name="T44" fmla="*/ 7 w 331"/>
                <a:gd name="T45" fmla="*/ 46 h 175"/>
                <a:gd name="T46" fmla="*/ 3 w 331"/>
                <a:gd name="T47" fmla="*/ 54 h 175"/>
                <a:gd name="T48" fmla="*/ 0 w 331"/>
                <a:gd name="T49" fmla="*/ 65 h 175"/>
                <a:gd name="T50" fmla="*/ 2 w 331"/>
                <a:gd name="T51" fmla="*/ 73 h 175"/>
                <a:gd name="T52" fmla="*/ 6 w 331"/>
                <a:gd name="T53" fmla="*/ 80 h 175"/>
                <a:gd name="T54" fmla="*/ 11 w 331"/>
                <a:gd name="T55" fmla="*/ 84 h 175"/>
                <a:gd name="T56" fmla="*/ 17 w 331"/>
                <a:gd name="T57" fmla="*/ 87 h 175"/>
                <a:gd name="T58" fmla="*/ 24 w 331"/>
                <a:gd name="T59" fmla="*/ 88 h 175"/>
                <a:gd name="T60" fmla="*/ 32 w 331"/>
                <a:gd name="T61" fmla="*/ 87 h 175"/>
                <a:gd name="T62" fmla="*/ 40 w 331"/>
                <a:gd name="T63" fmla="*/ 85 h 175"/>
                <a:gd name="T64" fmla="*/ 51 w 331"/>
                <a:gd name="T65" fmla="*/ 81 h 175"/>
                <a:gd name="T66" fmla="*/ 0 w 331"/>
                <a:gd name="T67" fmla="*/ 0 h 175"/>
                <a:gd name="T68" fmla="*/ 331 w 331"/>
                <a:gd name="T6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3" name="Freeform 83"/>
            <p:cNvSpPr>
              <a:spLocks noChangeArrowheads="1"/>
            </p:cNvSpPr>
            <p:nvPr/>
          </p:nvSpPr>
          <p:spPr bwMode="auto">
            <a:xfrm>
              <a:off x="2179" y="3666"/>
              <a:ext cx="52" cy="82"/>
            </a:xfrm>
            <a:custGeom>
              <a:avLst/>
              <a:gdLst>
                <a:gd name="T0" fmla="*/ 38 w 112"/>
                <a:gd name="T1" fmla="*/ 28 h 132"/>
                <a:gd name="T2" fmla="*/ 38 w 112"/>
                <a:gd name="T3" fmla="*/ 19 h 132"/>
                <a:gd name="T4" fmla="*/ 38 w 112"/>
                <a:gd name="T5" fmla="*/ 13 h 132"/>
                <a:gd name="T6" fmla="*/ 37 w 112"/>
                <a:gd name="T7" fmla="*/ 8 h 132"/>
                <a:gd name="T8" fmla="*/ 36 w 112"/>
                <a:gd name="T9" fmla="*/ 5 h 132"/>
                <a:gd name="T10" fmla="*/ 33 w 112"/>
                <a:gd name="T11" fmla="*/ 2 h 132"/>
                <a:gd name="T12" fmla="*/ 30 w 112"/>
                <a:gd name="T13" fmla="*/ 1 h 132"/>
                <a:gd name="T14" fmla="*/ 25 w 112"/>
                <a:gd name="T15" fmla="*/ 0 h 132"/>
                <a:gd name="T16" fmla="*/ 22 w 112"/>
                <a:gd name="T17" fmla="*/ 2 h 132"/>
                <a:gd name="T18" fmla="*/ 15 w 112"/>
                <a:gd name="T19" fmla="*/ 9 h 132"/>
                <a:gd name="T20" fmla="*/ 10 w 112"/>
                <a:gd name="T21" fmla="*/ 17 h 132"/>
                <a:gd name="T22" fmla="*/ 6 w 112"/>
                <a:gd name="T23" fmla="*/ 25 h 132"/>
                <a:gd name="T24" fmla="*/ 3 w 112"/>
                <a:gd name="T25" fmla="*/ 34 h 132"/>
                <a:gd name="T26" fmla="*/ 1 w 112"/>
                <a:gd name="T27" fmla="*/ 41 h 132"/>
                <a:gd name="T28" fmla="*/ 0 w 112"/>
                <a:gd name="T29" fmla="*/ 50 h 132"/>
                <a:gd name="T30" fmla="*/ 1 w 112"/>
                <a:gd name="T31" fmla="*/ 58 h 132"/>
                <a:gd name="T32" fmla="*/ 3 w 112"/>
                <a:gd name="T33" fmla="*/ 66 h 132"/>
                <a:gd name="T34" fmla="*/ 6 w 112"/>
                <a:gd name="T35" fmla="*/ 58 h 132"/>
                <a:gd name="T36" fmla="*/ 10 w 112"/>
                <a:gd name="T37" fmla="*/ 51 h 132"/>
                <a:gd name="T38" fmla="*/ 14 w 112"/>
                <a:gd name="T39" fmla="*/ 45 h 132"/>
                <a:gd name="T40" fmla="*/ 19 w 112"/>
                <a:gd name="T41" fmla="*/ 41 h 132"/>
                <a:gd name="T42" fmla="*/ 23 w 112"/>
                <a:gd name="T43" fmla="*/ 36 h 132"/>
                <a:gd name="T44" fmla="*/ 28 w 112"/>
                <a:gd name="T45" fmla="*/ 32 h 132"/>
                <a:gd name="T46" fmla="*/ 33 w 112"/>
                <a:gd name="T47" fmla="*/ 30 h 132"/>
                <a:gd name="T48" fmla="*/ 38 w 112"/>
                <a:gd name="T49" fmla="*/ 28 h 132"/>
                <a:gd name="T50" fmla="*/ 0 w 112"/>
                <a:gd name="T51" fmla="*/ 0 h 132"/>
                <a:gd name="T52" fmla="*/ 112 w 112"/>
                <a:gd name="T5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4" name="Freeform 84"/>
            <p:cNvSpPr>
              <a:spLocks noChangeArrowheads="1"/>
            </p:cNvSpPr>
            <p:nvPr/>
          </p:nvSpPr>
          <p:spPr bwMode="auto">
            <a:xfrm>
              <a:off x="2289" y="3656"/>
              <a:ext cx="52" cy="82"/>
            </a:xfrm>
            <a:custGeom>
              <a:avLst/>
              <a:gdLst>
                <a:gd name="T0" fmla="*/ 38 w 113"/>
                <a:gd name="T1" fmla="*/ 28 h 133"/>
                <a:gd name="T2" fmla="*/ 38 w 113"/>
                <a:gd name="T3" fmla="*/ 19 h 133"/>
                <a:gd name="T4" fmla="*/ 38 w 113"/>
                <a:gd name="T5" fmla="*/ 13 h 133"/>
                <a:gd name="T6" fmla="*/ 37 w 113"/>
                <a:gd name="T7" fmla="*/ 8 h 133"/>
                <a:gd name="T8" fmla="*/ 36 w 113"/>
                <a:gd name="T9" fmla="*/ 4 h 133"/>
                <a:gd name="T10" fmla="*/ 33 w 113"/>
                <a:gd name="T11" fmla="*/ 2 h 133"/>
                <a:gd name="T12" fmla="*/ 30 w 113"/>
                <a:gd name="T13" fmla="*/ 0 h 133"/>
                <a:gd name="T14" fmla="*/ 26 w 113"/>
                <a:gd name="T15" fmla="*/ 0 h 133"/>
                <a:gd name="T16" fmla="*/ 22 w 113"/>
                <a:gd name="T17" fmla="*/ 0 h 133"/>
                <a:gd name="T18" fmla="*/ 15 w 113"/>
                <a:gd name="T19" fmla="*/ 8 h 133"/>
                <a:gd name="T20" fmla="*/ 10 w 113"/>
                <a:gd name="T21" fmla="*/ 17 h 133"/>
                <a:gd name="T22" fmla="*/ 6 w 113"/>
                <a:gd name="T23" fmla="*/ 25 h 133"/>
                <a:gd name="T24" fmla="*/ 3 w 113"/>
                <a:gd name="T25" fmla="*/ 33 h 133"/>
                <a:gd name="T26" fmla="*/ 1 w 113"/>
                <a:gd name="T27" fmla="*/ 41 h 133"/>
                <a:gd name="T28" fmla="*/ 0 w 113"/>
                <a:gd name="T29" fmla="*/ 49 h 133"/>
                <a:gd name="T30" fmla="*/ 1 w 113"/>
                <a:gd name="T31" fmla="*/ 58 h 133"/>
                <a:gd name="T32" fmla="*/ 3 w 113"/>
                <a:gd name="T33" fmla="*/ 66 h 133"/>
                <a:gd name="T34" fmla="*/ 6 w 113"/>
                <a:gd name="T35" fmla="*/ 58 h 133"/>
                <a:gd name="T36" fmla="*/ 10 w 113"/>
                <a:gd name="T37" fmla="*/ 51 h 133"/>
                <a:gd name="T38" fmla="*/ 14 w 113"/>
                <a:gd name="T39" fmla="*/ 44 h 133"/>
                <a:gd name="T40" fmla="*/ 18 w 113"/>
                <a:gd name="T41" fmla="*/ 40 h 133"/>
                <a:gd name="T42" fmla="*/ 23 w 113"/>
                <a:gd name="T43" fmla="*/ 35 h 133"/>
                <a:gd name="T44" fmla="*/ 28 w 113"/>
                <a:gd name="T45" fmla="*/ 32 h 133"/>
                <a:gd name="T46" fmla="*/ 32 w 113"/>
                <a:gd name="T47" fmla="*/ 29 h 133"/>
                <a:gd name="T48" fmla="*/ 38 w 113"/>
                <a:gd name="T49" fmla="*/ 28 h 133"/>
                <a:gd name="T50" fmla="*/ 0 w 113"/>
                <a:gd name="T51" fmla="*/ 0 h 133"/>
                <a:gd name="T52" fmla="*/ 113 w 113"/>
                <a:gd name="T5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5" name="Freeform 85"/>
            <p:cNvSpPr>
              <a:spLocks noChangeArrowheads="1"/>
            </p:cNvSpPr>
            <p:nvPr/>
          </p:nvSpPr>
          <p:spPr bwMode="auto">
            <a:xfrm>
              <a:off x="2458" y="3277"/>
              <a:ext cx="164" cy="344"/>
            </a:xfrm>
            <a:custGeom>
              <a:avLst/>
              <a:gdLst>
                <a:gd name="T0" fmla="*/ 28 w 361"/>
                <a:gd name="T1" fmla="*/ 232 h 553"/>
                <a:gd name="T2" fmla="*/ 24 w 361"/>
                <a:gd name="T3" fmla="*/ 202 h 553"/>
                <a:gd name="T4" fmla="*/ 21 w 361"/>
                <a:gd name="T5" fmla="*/ 174 h 553"/>
                <a:gd name="T6" fmla="*/ 17 w 361"/>
                <a:gd name="T7" fmla="*/ 144 h 553"/>
                <a:gd name="T8" fmla="*/ 14 w 361"/>
                <a:gd name="T9" fmla="*/ 116 h 553"/>
                <a:gd name="T10" fmla="*/ 10 w 361"/>
                <a:gd name="T11" fmla="*/ 86 h 553"/>
                <a:gd name="T12" fmla="*/ 7 w 361"/>
                <a:gd name="T13" fmla="*/ 58 h 553"/>
                <a:gd name="T14" fmla="*/ 3 w 361"/>
                <a:gd name="T15" fmla="*/ 29 h 553"/>
                <a:gd name="T16" fmla="*/ 0 w 361"/>
                <a:gd name="T17" fmla="*/ 0 h 553"/>
                <a:gd name="T18" fmla="*/ 14 w 361"/>
                <a:gd name="T19" fmla="*/ 18 h 553"/>
                <a:gd name="T20" fmla="*/ 29 w 361"/>
                <a:gd name="T21" fmla="*/ 41 h 553"/>
                <a:gd name="T22" fmla="*/ 44 w 361"/>
                <a:gd name="T23" fmla="*/ 66 h 553"/>
                <a:gd name="T24" fmla="*/ 60 w 361"/>
                <a:gd name="T25" fmla="*/ 94 h 553"/>
                <a:gd name="T26" fmla="*/ 74 w 361"/>
                <a:gd name="T27" fmla="*/ 124 h 553"/>
                <a:gd name="T28" fmla="*/ 90 w 361"/>
                <a:gd name="T29" fmla="*/ 157 h 553"/>
                <a:gd name="T30" fmla="*/ 105 w 361"/>
                <a:gd name="T31" fmla="*/ 192 h 553"/>
                <a:gd name="T32" fmla="*/ 120 w 361"/>
                <a:gd name="T33" fmla="*/ 229 h 553"/>
                <a:gd name="T34" fmla="*/ 111 w 361"/>
                <a:gd name="T35" fmla="*/ 252 h 553"/>
                <a:gd name="T36" fmla="*/ 101 w 361"/>
                <a:gd name="T37" fmla="*/ 268 h 553"/>
                <a:gd name="T38" fmla="*/ 90 w 361"/>
                <a:gd name="T39" fmla="*/ 276 h 553"/>
                <a:gd name="T40" fmla="*/ 80 w 361"/>
                <a:gd name="T41" fmla="*/ 277 h 553"/>
                <a:gd name="T42" fmla="*/ 67 w 361"/>
                <a:gd name="T43" fmla="*/ 272 h 553"/>
                <a:gd name="T44" fmla="*/ 55 w 361"/>
                <a:gd name="T45" fmla="*/ 262 h 553"/>
                <a:gd name="T46" fmla="*/ 41 w 361"/>
                <a:gd name="T47" fmla="*/ 249 h 553"/>
                <a:gd name="T48" fmla="*/ 28 w 361"/>
                <a:gd name="T49" fmla="*/ 232 h 553"/>
                <a:gd name="T50" fmla="*/ 0 w 361"/>
                <a:gd name="T51" fmla="*/ 0 h 553"/>
                <a:gd name="T52" fmla="*/ 361 w 361"/>
                <a:gd name="T53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6" name="Freeform 86"/>
            <p:cNvSpPr>
              <a:spLocks noChangeArrowheads="1"/>
            </p:cNvSpPr>
            <p:nvPr/>
          </p:nvSpPr>
          <p:spPr bwMode="auto">
            <a:xfrm>
              <a:off x="1927" y="2884"/>
              <a:ext cx="618" cy="689"/>
            </a:xfrm>
            <a:custGeom>
              <a:avLst/>
              <a:gdLst>
                <a:gd name="T0" fmla="*/ 448 w 1359"/>
                <a:gd name="T1" fmla="*/ 464 h 1111"/>
                <a:gd name="T2" fmla="*/ 436 w 1359"/>
                <a:gd name="T3" fmla="*/ 444 h 1111"/>
                <a:gd name="T4" fmla="*/ 423 w 1359"/>
                <a:gd name="T5" fmla="*/ 424 h 1111"/>
                <a:gd name="T6" fmla="*/ 409 w 1359"/>
                <a:gd name="T7" fmla="*/ 405 h 1111"/>
                <a:gd name="T8" fmla="*/ 398 w 1359"/>
                <a:gd name="T9" fmla="*/ 383 h 1111"/>
                <a:gd name="T10" fmla="*/ 391 w 1359"/>
                <a:gd name="T11" fmla="*/ 358 h 1111"/>
                <a:gd name="T12" fmla="*/ 384 w 1359"/>
                <a:gd name="T13" fmla="*/ 334 h 1111"/>
                <a:gd name="T14" fmla="*/ 377 w 1359"/>
                <a:gd name="T15" fmla="*/ 309 h 1111"/>
                <a:gd name="T16" fmla="*/ 364 w 1359"/>
                <a:gd name="T17" fmla="*/ 282 h 1111"/>
                <a:gd name="T18" fmla="*/ 343 w 1359"/>
                <a:gd name="T19" fmla="*/ 258 h 1111"/>
                <a:gd name="T20" fmla="*/ 322 w 1359"/>
                <a:gd name="T21" fmla="*/ 238 h 1111"/>
                <a:gd name="T22" fmla="*/ 301 w 1359"/>
                <a:gd name="T23" fmla="*/ 221 h 1111"/>
                <a:gd name="T24" fmla="*/ 292 w 1359"/>
                <a:gd name="T25" fmla="*/ 210 h 1111"/>
                <a:gd name="T26" fmla="*/ 295 w 1359"/>
                <a:gd name="T27" fmla="*/ 202 h 1111"/>
                <a:gd name="T28" fmla="*/ 299 w 1359"/>
                <a:gd name="T29" fmla="*/ 195 h 1111"/>
                <a:gd name="T30" fmla="*/ 302 w 1359"/>
                <a:gd name="T31" fmla="*/ 187 h 1111"/>
                <a:gd name="T32" fmla="*/ 304 w 1359"/>
                <a:gd name="T33" fmla="*/ 160 h 1111"/>
                <a:gd name="T34" fmla="*/ 293 w 1359"/>
                <a:gd name="T35" fmla="*/ 114 h 1111"/>
                <a:gd name="T36" fmla="*/ 275 w 1359"/>
                <a:gd name="T37" fmla="*/ 68 h 1111"/>
                <a:gd name="T38" fmla="*/ 255 w 1359"/>
                <a:gd name="T39" fmla="*/ 22 h 1111"/>
                <a:gd name="T40" fmla="*/ 217 w 1359"/>
                <a:gd name="T41" fmla="*/ 17 h 1111"/>
                <a:gd name="T42" fmla="*/ 157 w 1359"/>
                <a:gd name="T43" fmla="*/ 47 h 1111"/>
                <a:gd name="T44" fmla="*/ 96 w 1359"/>
                <a:gd name="T45" fmla="*/ 83 h 1111"/>
                <a:gd name="T46" fmla="*/ 40 w 1359"/>
                <a:gd name="T47" fmla="*/ 138 h 1111"/>
                <a:gd name="T48" fmla="*/ 5 w 1359"/>
                <a:gd name="T49" fmla="*/ 208 h 1111"/>
                <a:gd name="T50" fmla="*/ 0 w 1359"/>
                <a:gd name="T51" fmla="*/ 249 h 1111"/>
                <a:gd name="T52" fmla="*/ 8 w 1359"/>
                <a:gd name="T53" fmla="*/ 273 h 1111"/>
                <a:gd name="T54" fmla="*/ 24 w 1359"/>
                <a:gd name="T55" fmla="*/ 285 h 1111"/>
                <a:gd name="T56" fmla="*/ 54 w 1359"/>
                <a:gd name="T57" fmla="*/ 296 h 1111"/>
                <a:gd name="T58" fmla="*/ 88 w 1359"/>
                <a:gd name="T59" fmla="*/ 341 h 1111"/>
                <a:gd name="T60" fmla="*/ 135 w 1359"/>
                <a:gd name="T61" fmla="*/ 403 h 1111"/>
                <a:gd name="T62" fmla="*/ 220 w 1359"/>
                <a:gd name="T63" fmla="*/ 449 h 1111"/>
                <a:gd name="T64" fmla="*/ 300 w 1359"/>
                <a:gd name="T65" fmla="*/ 481 h 1111"/>
                <a:gd name="T66" fmla="*/ 330 w 1359"/>
                <a:gd name="T67" fmla="*/ 522 h 1111"/>
                <a:gd name="T68" fmla="*/ 361 w 1359"/>
                <a:gd name="T69" fmla="*/ 549 h 1111"/>
                <a:gd name="T70" fmla="*/ 392 w 1359"/>
                <a:gd name="T71" fmla="*/ 555 h 1111"/>
                <a:gd name="T72" fmla="*/ 423 w 1359"/>
                <a:gd name="T73" fmla="*/ 546 h 1111"/>
                <a:gd name="T74" fmla="*/ 442 w 1359"/>
                <a:gd name="T75" fmla="*/ 535 h 1111"/>
                <a:gd name="T76" fmla="*/ 451 w 1359"/>
                <a:gd name="T77" fmla="*/ 515 h 1111"/>
                <a:gd name="T78" fmla="*/ 453 w 1359"/>
                <a:gd name="T79" fmla="*/ 489 h 1111"/>
                <a:gd name="T80" fmla="*/ 0 w 1359"/>
                <a:gd name="T81" fmla="*/ 0 h 1111"/>
                <a:gd name="T82" fmla="*/ 1359 w 1359"/>
                <a:gd name="T83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7" name="Freeform 87"/>
            <p:cNvSpPr>
              <a:spLocks noChangeArrowheads="1"/>
            </p:cNvSpPr>
            <p:nvPr/>
          </p:nvSpPr>
          <p:spPr bwMode="auto">
            <a:xfrm>
              <a:off x="1965" y="2892"/>
              <a:ext cx="539" cy="640"/>
            </a:xfrm>
            <a:custGeom>
              <a:avLst/>
              <a:gdLst>
                <a:gd name="T0" fmla="*/ 390 w 1186"/>
                <a:gd name="T1" fmla="*/ 435 h 1031"/>
                <a:gd name="T2" fmla="*/ 380 w 1186"/>
                <a:gd name="T3" fmla="*/ 417 h 1031"/>
                <a:gd name="T4" fmla="*/ 369 w 1186"/>
                <a:gd name="T5" fmla="*/ 400 h 1031"/>
                <a:gd name="T6" fmla="*/ 356 w 1186"/>
                <a:gd name="T7" fmla="*/ 384 h 1031"/>
                <a:gd name="T8" fmla="*/ 346 w 1186"/>
                <a:gd name="T9" fmla="*/ 365 h 1031"/>
                <a:gd name="T10" fmla="*/ 340 w 1186"/>
                <a:gd name="T11" fmla="*/ 343 h 1031"/>
                <a:gd name="T12" fmla="*/ 334 w 1186"/>
                <a:gd name="T13" fmla="*/ 321 h 1031"/>
                <a:gd name="T14" fmla="*/ 329 w 1186"/>
                <a:gd name="T15" fmla="*/ 300 h 1031"/>
                <a:gd name="T16" fmla="*/ 317 w 1186"/>
                <a:gd name="T17" fmla="*/ 277 h 1031"/>
                <a:gd name="T18" fmla="*/ 299 w 1186"/>
                <a:gd name="T19" fmla="*/ 255 h 1031"/>
                <a:gd name="T20" fmla="*/ 281 w 1186"/>
                <a:gd name="T21" fmla="*/ 238 h 1031"/>
                <a:gd name="T22" fmla="*/ 262 w 1186"/>
                <a:gd name="T23" fmla="*/ 223 h 1031"/>
                <a:gd name="T24" fmla="*/ 254 w 1186"/>
                <a:gd name="T25" fmla="*/ 212 h 1031"/>
                <a:gd name="T26" fmla="*/ 259 w 1186"/>
                <a:gd name="T27" fmla="*/ 199 h 1031"/>
                <a:gd name="T28" fmla="*/ 265 w 1186"/>
                <a:gd name="T29" fmla="*/ 184 h 1031"/>
                <a:gd name="T30" fmla="*/ 269 w 1186"/>
                <a:gd name="T31" fmla="*/ 170 h 1031"/>
                <a:gd name="T32" fmla="*/ 271 w 1186"/>
                <a:gd name="T33" fmla="*/ 145 h 1031"/>
                <a:gd name="T34" fmla="*/ 261 w 1186"/>
                <a:gd name="T35" fmla="*/ 103 h 1031"/>
                <a:gd name="T36" fmla="*/ 244 w 1186"/>
                <a:gd name="T37" fmla="*/ 61 h 1031"/>
                <a:gd name="T38" fmla="*/ 226 w 1186"/>
                <a:gd name="T39" fmla="*/ 20 h 1031"/>
                <a:gd name="T40" fmla="*/ 193 w 1186"/>
                <a:gd name="T41" fmla="*/ 16 h 1031"/>
                <a:gd name="T42" fmla="*/ 139 w 1186"/>
                <a:gd name="T43" fmla="*/ 51 h 1031"/>
                <a:gd name="T44" fmla="*/ 85 w 1186"/>
                <a:gd name="T45" fmla="*/ 93 h 1031"/>
                <a:gd name="T46" fmla="*/ 35 w 1186"/>
                <a:gd name="T47" fmla="*/ 149 h 1031"/>
                <a:gd name="T48" fmla="*/ 5 w 1186"/>
                <a:gd name="T49" fmla="*/ 210 h 1031"/>
                <a:gd name="T50" fmla="*/ 0 w 1186"/>
                <a:gd name="T51" fmla="*/ 240 h 1031"/>
                <a:gd name="T52" fmla="*/ 7 w 1186"/>
                <a:gd name="T53" fmla="*/ 252 h 1031"/>
                <a:gd name="T54" fmla="*/ 21 w 1186"/>
                <a:gd name="T55" fmla="*/ 255 h 1031"/>
                <a:gd name="T56" fmla="*/ 48 w 1186"/>
                <a:gd name="T57" fmla="*/ 265 h 1031"/>
                <a:gd name="T58" fmla="*/ 77 w 1186"/>
                <a:gd name="T59" fmla="*/ 312 h 1031"/>
                <a:gd name="T60" fmla="*/ 118 w 1186"/>
                <a:gd name="T61" fmla="*/ 374 h 1031"/>
                <a:gd name="T62" fmla="*/ 192 w 1186"/>
                <a:gd name="T63" fmla="*/ 422 h 1031"/>
                <a:gd name="T64" fmla="*/ 261 w 1186"/>
                <a:gd name="T65" fmla="*/ 450 h 1031"/>
                <a:gd name="T66" fmla="*/ 287 w 1186"/>
                <a:gd name="T67" fmla="*/ 486 h 1031"/>
                <a:gd name="T68" fmla="*/ 315 w 1186"/>
                <a:gd name="T69" fmla="*/ 510 h 1031"/>
                <a:gd name="T70" fmla="*/ 342 w 1186"/>
                <a:gd name="T71" fmla="*/ 515 h 1031"/>
                <a:gd name="T72" fmla="*/ 369 w 1186"/>
                <a:gd name="T73" fmla="*/ 507 h 1031"/>
                <a:gd name="T74" fmla="*/ 386 w 1186"/>
                <a:gd name="T75" fmla="*/ 498 h 1031"/>
                <a:gd name="T76" fmla="*/ 394 w 1186"/>
                <a:gd name="T77" fmla="*/ 480 h 1031"/>
                <a:gd name="T78" fmla="*/ 395 w 1186"/>
                <a:gd name="T79" fmla="*/ 457 h 1031"/>
                <a:gd name="T80" fmla="*/ 0 w 1186"/>
                <a:gd name="T81" fmla="*/ 0 h 1031"/>
                <a:gd name="T82" fmla="*/ 1186 w 1186"/>
                <a:gd name="T83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8" name="Freeform 88"/>
            <p:cNvSpPr>
              <a:spLocks noChangeArrowheads="1"/>
            </p:cNvSpPr>
            <p:nvPr/>
          </p:nvSpPr>
          <p:spPr bwMode="auto">
            <a:xfrm>
              <a:off x="1982" y="2913"/>
              <a:ext cx="503" cy="600"/>
            </a:xfrm>
            <a:custGeom>
              <a:avLst/>
              <a:gdLst>
                <a:gd name="T0" fmla="*/ 365 w 1108"/>
                <a:gd name="T1" fmla="*/ 408 h 966"/>
                <a:gd name="T2" fmla="*/ 356 w 1108"/>
                <a:gd name="T3" fmla="*/ 392 h 966"/>
                <a:gd name="T4" fmla="*/ 345 w 1108"/>
                <a:gd name="T5" fmla="*/ 376 h 966"/>
                <a:gd name="T6" fmla="*/ 333 w 1108"/>
                <a:gd name="T7" fmla="*/ 361 h 966"/>
                <a:gd name="T8" fmla="*/ 324 w 1108"/>
                <a:gd name="T9" fmla="*/ 343 h 966"/>
                <a:gd name="T10" fmla="*/ 319 w 1108"/>
                <a:gd name="T11" fmla="*/ 322 h 966"/>
                <a:gd name="T12" fmla="*/ 313 w 1108"/>
                <a:gd name="T13" fmla="*/ 302 h 966"/>
                <a:gd name="T14" fmla="*/ 307 w 1108"/>
                <a:gd name="T15" fmla="*/ 281 h 966"/>
                <a:gd name="T16" fmla="*/ 297 w 1108"/>
                <a:gd name="T17" fmla="*/ 259 h 966"/>
                <a:gd name="T18" fmla="*/ 280 w 1108"/>
                <a:gd name="T19" fmla="*/ 239 h 966"/>
                <a:gd name="T20" fmla="*/ 263 w 1108"/>
                <a:gd name="T21" fmla="*/ 223 h 966"/>
                <a:gd name="T22" fmla="*/ 246 w 1108"/>
                <a:gd name="T23" fmla="*/ 210 h 966"/>
                <a:gd name="T24" fmla="*/ 238 w 1108"/>
                <a:gd name="T25" fmla="*/ 200 h 966"/>
                <a:gd name="T26" fmla="*/ 242 w 1108"/>
                <a:gd name="T27" fmla="*/ 188 h 966"/>
                <a:gd name="T28" fmla="*/ 248 w 1108"/>
                <a:gd name="T29" fmla="*/ 173 h 966"/>
                <a:gd name="T30" fmla="*/ 252 w 1108"/>
                <a:gd name="T31" fmla="*/ 160 h 966"/>
                <a:gd name="T32" fmla="*/ 254 w 1108"/>
                <a:gd name="T33" fmla="*/ 137 h 966"/>
                <a:gd name="T34" fmla="*/ 245 w 1108"/>
                <a:gd name="T35" fmla="*/ 97 h 966"/>
                <a:gd name="T36" fmla="*/ 230 w 1108"/>
                <a:gd name="T37" fmla="*/ 58 h 966"/>
                <a:gd name="T38" fmla="*/ 214 w 1108"/>
                <a:gd name="T39" fmla="*/ 19 h 966"/>
                <a:gd name="T40" fmla="*/ 183 w 1108"/>
                <a:gd name="T41" fmla="*/ 16 h 966"/>
                <a:gd name="T42" fmla="*/ 132 w 1108"/>
                <a:gd name="T43" fmla="*/ 49 h 966"/>
                <a:gd name="T44" fmla="*/ 80 w 1108"/>
                <a:gd name="T45" fmla="*/ 88 h 966"/>
                <a:gd name="T46" fmla="*/ 33 w 1108"/>
                <a:gd name="T47" fmla="*/ 141 h 966"/>
                <a:gd name="T48" fmla="*/ 4 w 1108"/>
                <a:gd name="T49" fmla="*/ 197 h 966"/>
                <a:gd name="T50" fmla="*/ 0 w 1108"/>
                <a:gd name="T51" fmla="*/ 226 h 966"/>
                <a:gd name="T52" fmla="*/ 7 w 1108"/>
                <a:gd name="T53" fmla="*/ 237 h 966"/>
                <a:gd name="T54" fmla="*/ 20 w 1108"/>
                <a:gd name="T55" fmla="*/ 240 h 966"/>
                <a:gd name="T56" fmla="*/ 44 w 1108"/>
                <a:gd name="T57" fmla="*/ 250 h 966"/>
                <a:gd name="T58" fmla="*/ 72 w 1108"/>
                <a:gd name="T59" fmla="*/ 293 h 966"/>
                <a:gd name="T60" fmla="*/ 110 w 1108"/>
                <a:gd name="T61" fmla="*/ 351 h 966"/>
                <a:gd name="T62" fmla="*/ 179 w 1108"/>
                <a:gd name="T63" fmla="*/ 395 h 966"/>
                <a:gd name="T64" fmla="*/ 244 w 1108"/>
                <a:gd name="T65" fmla="*/ 423 h 966"/>
                <a:gd name="T66" fmla="*/ 269 w 1108"/>
                <a:gd name="T67" fmla="*/ 455 h 966"/>
                <a:gd name="T68" fmla="*/ 294 w 1108"/>
                <a:gd name="T69" fmla="*/ 478 h 966"/>
                <a:gd name="T70" fmla="*/ 320 w 1108"/>
                <a:gd name="T71" fmla="*/ 483 h 966"/>
                <a:gd name="T72" fmla="*/ 345 w 1108"/>
                <a:gd name="T73" fmla="*/ 476 h 966"/>
                <a:gd name="T74" fmla="*/ 361 w 1108"/>
                <a:gd name="T75" fmla="*/ 467 h 966"/>
                <a:gd name="T76" fmla="*/ 368 w 1108"/>
                <a:gd name="T77" fmla="*/ 450 h 966"/>
                <a:gd name="T78" fmla="*/ 369 w 1108"/>
                <a:gd name="T79" fmla="*/ 429 h 966"/>
                <a:gd name="T80" fmla="*/ 0 w 1108"/>
                <a:gd name="T81" fmla="*/ 0 h 966"/>
                <a:gd name="T82" fmla="*/ 1108 w 1108"/>
                <a:gd name="T83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9" name="Freeform 89"/>
            <p:cNvSpPr>
              <a:spLocks noChangeArrowheads="1"/>
            </p:cNvSpPr>
            <p:nvPr/>
          </p:nvSpPr>
          <p:spPr bwMode="auto">
            <a:xfrm>
              <a:off x="1998" y="2933"/>
              <a:ext cx="470" cy="559"/>
            </a:xfrm>
            <a:custGeom>
              <a:avLst/>
              <a:gdLst>
                <a:gd name="T0" fmla="*/ 341 w 1035"/>
                <a:gd name="T1" fmla="*/ 381 h 901"/>
                <a:gd name="T2" fmla="*/ 332 w 1035"/>
                <a:gd name="T3" fmla="*/ 365 h 901"/>
                <a:gd name="T4" fmla="*/ 322 w 1035"/>
                <a:gd name="T5" fmla="*/ 350 h 901"/>
                <a:gd name="T6" fmla="*/ 311 w 1035"/>
                <a:gd name="T7" fmla="*/ 336 h 901"/>
                <a:gd name="T8" fmla="*/ 303 w 1035"/>
                <a:gd name="T9" fmla="*/ 319 h 901"/>
                <a:gd name="T10" fmla="*/ 298 w 1035"/>
                <a:gd name="T11" fmla="*/ 300 h 901"/>
                <a:gd name="T12" fmla="*/ 293 w 1035"/>
                <a:gd name="T13" fmla="*/ 281 h 901"/>
                <a:gd name="T14" fmla="*/ 288 w 1035"/>
                <a:gd name="T15" fmla="*/ 262 h 901"/>
                <a:gd name="T16" fmla="*/ 277 w 1035"/>
                <a:gd name="T17" fmla="*/ 242 h 901"/>
                <a:gd name="T18" fmla="*/ 262 w 1035"/>
                <a:gd name="T19" fmla="*/ 224 h 901"/>
                <a:gd name="T20" fmla="*/ 246 w 1035"/>
                <a:gd name="T21" fmla="*/ 208 h 901"/>
                <a:gd name="T22" fmla="*/ 230 w 1035"/>
                <a:gd name="T23" fmla="*/ 195 h 901"/>
                <a:gd name="T24" fmla="*/ 223 w 1035"/>
                <a:gd name="T25" fmla="*/ 186 h 901"/>
                <a:gd name="T26" fmla="*/ 227 w 1035"/>
                <a:gd name="T27" fmla="*/ 175 h 901"/>
                <a:gd name="T28" fmla="*/ 232 w 1035"/>
                <a:gd name="T29" fmla="*/ 161 h 901"/>
                <a:gd name="T30" fmla="*/ 236 w 1035"/>
                <a:gd name="T31" fmla="*/ 149 h 901"/>
                <a:gd name="T32" fmla="*/ 238 w 1035"/>
                <a:gd name="T33" fmla="*/ 127 h 901"/>
                <a:gd name="T34" fmla="*/ 230 w 1035"/>
                <a:gd name="T35" fmla="*/ 90 h 901"/>
                <a:gd name="T36" fmla="*/ 217 w 1035"/>
                <a:gd name="T37" fmla="*/ 52 h 901"/>
                <a:gd name="T38" fmla="*/ 203 w 1035"/>
                <a:gd name="T39" fmla="*/ 17 h 901"/>
                <a:gd name="T40" fmla="*/ 174 w 1035"/>
                <a:gd name="T41" fmla="*/ 14 h 901"/>
                <a:gd name="T42" fmla="*/ 125 w 1035"/>
                <a:gd name="T43" fmla="*/ 45 h 901"/>
                <a:gd name="T44" fmla="*/ 76 w 1035"/>
                <a:gd name="T45" fmla="*/ 82 h 901"/>
                <a:gd name="T46" fmla="*/ 31 w 1035"/>
                <a:gd name="T47" fmla="*/ 131 h 901"/>
                <a:gd name="T48" fmla="*/ 4 w 1035"/>
                <a:gd name="T49" fmla="*/ 185 h 901"/>
                <a:gd name="T50" fmla="*/ 0 w 1035"/>
                <a:gd name="T51" fmla="*/ 210 h 901"/>
                <a:gd name="T52" fmla="*/ 6 w 1035"/>
                <a:gd name="T53" fmla="*/ 220 h 901"/>
                <a:gd name="T54" fmla="*/ 19 w 1035"/>
                <a:gd name="T55" fmla="*/ 224 h 901"/>
                <a:gd name="T56" fmla="*/ 41 w 1035"/>
                <a:gd name="T57" fmla="*/ 232 h 901"/>
                <a:gd name="T58" fmla="*/ 67 w 1035"/>
                <a:gd name="T59" fmla="*/ 273 h 901"/>
                <a:gd name="T60" fmla="*/ 103 w 1035"/>
                <a:gd name="T61" fmla="*/ 327 h 901"/>
                <a:gd name="T62" fmla="*/ 168 w 1035"/>
                <a:gd name="T63" fmla="*/ 368 h 901"/>
                <a:gd name="T64" fmla="*/ 228 w 1035"/>
                <a:gd name="T65" fmla="*/ 393 h 901"/>
                <a:gd name="T66" fmla="*/ 251 w 1035"/>
                <a:gd name="T67" fmla="*/ 424 h 901"/>
                <a:gd name="T68" fmla="*/ 275 w 1035"/>
                <a:gd name="T69" fmla="*/ 445 h 901"/>
                <a:gd name="T70" fmla="*/ 299 w 1035"/>
                <a:gd name="T71" fmla="*/ 450 h 901"/>
                <a:gd name="T72" fmla="*/ 322 w 1035"/>
                <a:gd name="T73" fmla="*/ 444 h 901"/>
                <a:gd name="T74" fmla="*/ 337 w 1035"/>
                <a:gd name="T75" fmla="*/ 434 h 901"/>
                <a:gd name="T76" fmla="*/ 344 w 1035"/>
                <a:gd name="T77" fmla="*/ 419 h 901"/>
                <a:gd name="T78" fmla="*/ 345 w 1035"/>
                <a:gd name="T79" fmla="*/ 400 h 901"/>
                <a:gd name="T80" fmla="*/ 0 w 1035"/>
                <a:gd name="T81" fmla="*/ 0 h 901"/>
                <a:gd name="T82" fmla="*/ 1035 w 1035"/>
                <a:gd name="T83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0" name="Freeform 90"/>
            <p:cNvSpPr>
              <a:spLocks noChangeArrowheads="1"/>
            </p:cNvSpPr>
            <p:nvPr/>
          </p:nvSpPr>
          <p:spPr bwMode="auto">
            <a:xfrm>
              <a:off x="2014" y="2952"/>
              <a:ext cx="436" cy="521"/>
            </a:xfrm>
            <a:custGeom>
              <a:avLst/>
              <a:gdLst>
                <a:gd name="T0" fmla="*/ 316 w 960"/>
                <a:gd name="T1" fmla="*/ 355 h 837"/>
                <a:gd name="T2" fmla="*/ 308 w 960"/>
                <a:gd name="T3" fmla="*/ 340 h 837"/>
                <a:gd name="T4" fmla="*/ 298 w 960"/>
                <a:gd name="T5" fmla="*/ 326 h 837"/>
                <a:gd name="T6" fmla="*/ 288 w 960"/>
                <a:gd name="T7" fmla="*/ 313 h 837"/>
                <a:gd name="T8" fmla="*/ 280 w 960"/>
                <a:gd name="T9" fmla="*/ 297 h 837"/>
                <a:gd name="T10" fmla="*/ 276 w 960"/>
                <a:gd name="T11" fmla="*/ 280 h 837"/>
                <a:gd name="T12" fmla="*/ 271 w 960"/>
                <a:gd name="T13" fmla="*/ 262 h 837"/>
                <a:gd name="T14" fmla="*/ 266 w 960"/>
                <a:gd name="T15" fmla="*/ 245 h 837"/>
                <a:gd name="T16" fmla="*/ 257 w 960"/>
                <a:gd name="T17" fmla="*/ 226 h 837"/>
                <a:gd name="T18" fmla="*/ 242 w 960"/>
                <a:gd name="T19" fmla="*/ 209 h 837"/>
                <a:gd name="T20" fmla="*/ 228 w 960"/>
                <a:gd name="T21" fmla="*/ 194 h 837"/>
                <a:gd name="T22" fmla="*/ 213 w 960"/>
                <a:gd name="T23" fmla="*/ 183 h 837"/>
                <a:gd name="T24" fmla="*/ 207 w 960"/>
                <a:gd name="T25" fmla="*/ 174 h 837"/>
                <a:gd name="T26" fmla="*/ 210 w 960"/>
                <a:gd name="T27" fmla="*/ 164 h 837"/>
                <a:gd name="T28" fmla="*/ 215 w 960"/>
                <a:gd name="T29" fmla="*/ 151 h 837"/>
                <a:gd name="T30" fmla="*/ 218 w 960"/>
                <a:gd name="T31" fmla="*/ 140 h 837"/>
                <a:gd name="T32" fmla="*/ 220 w 960"/>
                <a:gd name="T33" fmla="*/ 119 h 837"/>
                <a:gd name="T34" fmla="*/ 215 w 960"/>
                <a:gd name="T35" fmla="*/ 85 h 837"/>
                <a:gd name="T36" fmla="*/ 203 w 960"/>
                <a:gd name="T37" fmla="*/ 50 h 837"/>
                <a:gd name="T38" fmla="*/ 190 w 960"/>
                <a:gd name="T39" fmla="*/ 16 h 837"/>
                <a:gd name="T40" fmla="*/ 163 w 960"/>
                <a:gd name="T41" fmla="*/ 13 h 837"/>
                <a:gd name="T42" fmla="*/ 118 w 960"/>
                <a:gd name="T43" fmla="*/ 42 h 837"/>
                <a:gd name="T44" fmla="*/ 72 w 960"/>
                <a:gd name="T45" fmla="*/ 77 h 837"/>
                <a:gd name="T46" fmla="*/ 29 w 960"/>
                <a:gd name="T47" fmla="*/ 123 h 837"/>
                <a:gd name="T48" fmla="*/ 4 w 960"/>
                <a:gd name="T49" fmla="*/ 173 h 837"/>
                <a:gd name="T50" fmla="*/ 0 w 960"/>
                <a:gd name="T51" fmla="*/ 196 h 837"/>
                <a:gd name="T52" fmla="*/ 6 w 960"/>
                <a:gd name="T53" fmla="*/ 205 h 837"/>
                <a:gd name="T54" fmla="*/ 18 w 960"/>
                <a:gd name="T55" fmla="*/ 208 h 837"/>
                <a:gd name="T56" fmla="*/ 39 w 960"/>
                <a:gd name="T57" fmla="*/ 217 h 837"/>
                <a:gd name="T58" fmla="*/ 63 w 960"/>
                <a:gd name="T59" fmla="*/ 254 h 837"/>
                <a:gd name="T60" fmla="*/ 96 w 960"/>
                <a:gd name="T61" fmla="*/ 304 h 837"/>
                <a:gd name="T62" fmla="*/ 155 w 960"/>
                <a:gd name="T63" fmla="*/ 343 h 837"/>
                <a:gd name="T64" fmla="*/ 211 w 960"/>
                <a:gd name="T65" fmla="*/ 366 h 837"/>
                <a:gd name="T66" fmla="*/ 232 w 960"/>
                <a:gd name="T67" fmla="*/ 395 h 837"/>
                <a:gd name="T68" fmla="*/ 255 w 960"/>
                <a:gd name="T69" fmla="*/ 414 h 837"/>
                <a:gd name="T70" fmla="*/ 277 w 960"/>
                <a:gd name="T71" fmla="*/ 418 h 837"/>
                <a:gd name="T72" fmla="*/ 299 w 960"/>
                <a:gd name="T73" fmla="*/ 412 h 837"/>
                <a:gd name="T74" fmla="*/ 312 w 960"/>
                <a:gd name="T75" fmla="*/ 405 h 837"/>
                <a:gd name="T76" fmla="*/ 319 w 960"/>
                <a:gd name="T77" fmla="*/ 390 h 837"/>
                <a:gd name="T78" fmla="*/ 320 w 960"/>
                <a:gd name="T79" fmla="*/ 372 h 837"/>
                <a:gd name="T80" fmla="*/ 0 w 960"/>
                <a:gd name="T81" fmla="*/ 0 h 837"/>
                <a:gd name="T82" fmla="*/ 960 w 960"/>
                <a:gd name="T83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T80" t="T81" r="T82" b="T8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1" name="Freeform 91"/>
            <p:cNvSpPr>
              <a:spLocks noChangeArrowheads="1"/>
            </p:cNvSpPr>
            <p:nvPr/>
          </p:nvSpPr>
          <p:spPr bwMode="auto">
            <a:xfrm>
              <a:off x="2185" y="3083"/>
              <a:ext cx="143" cy="69"/>
            </a:xfrm>
            <a:custGeom>
              <a:avLst/>
              <a:gdLst>
                <a:gd name="T0" fmla="*/ 73 w 316"/>
                <a:gd name="T1" fmla="*/ 37 h 114"/>
                <a:gd name="T2" fmla="*/ 64 w 316"/>
                <a:gd name="T3" fmla="*/ 27 h 114"/>
                <a:gd name="T4" fmla="*/ 55 w 316"/>
                <a:gd name="T5" fmla="*/ 19 h 114"/>
                <a:gd name="T6" fmla="*/ 47 w 316"/>
                <a:gd name="T7" fmla="*/ 12 h 114"/>
                <a:gd name="T8" fmla="*/ 38 w 316"/>
                <a:gd name="T9" fmla="*/ 6 h 114"/>
                <a:gd name="T10" fmla="*/ 29 w 316"/>
                <a:gd name="T11" fmla="*/ 2 h 114"/>
                <a:gd name="T12" fmla="*/ 19 w 316"/>
                <a:gd name="T13" fmla="*/ 1 h 114"/>
                <a:gd name="T14" fmla="*/ 9 w 316"/>
                <a:gd name="T15" fmla="*/ 0 h 114"/>
                <a:gd name="T16" fmla="*/ 0 w 316"/>
                <a:gd name="T17" fmla="*/ 2 h 114"/>
                <a:gd name="T18" fmla="*/ 11 w 316"/>
                <a:gd name="T19" fmla="*/ 2 h 114"/>
                <a:gd name="T20" fmla="*/ 21 w 316"/>
                <a:gd name="T21" fmla="*/ 4 h 114"/>
                <a:gd name="T22" fmla="*/ 31 w 316"/>
                <a:gd name="T23" fmla="*/ 8 h 114"/>
                <a:gd name="T24" fmla="*/ 40 w 316"/>
                <a:gd name="T25" fmla="*/ 13 h 114"/>
                <a:gd name="T26" fmla="*/ 48 w 316"/>
                <a:gd name="T27" fmla="*/ 18 h 114"/>
                <a:gd name="T28" fmla="*/ 56 w 316"/>
                <a:gd name="T29" fmla="*/ 25 h 114"/>
                <a:gd name="T30" fmla="*/ 63 w 316"/>
                <a:gd name="T31" fmla="*/ 33 h 114"/>
                <a:gd name="T32" fmla="*/ 70 w 316"/>
                <a:gd name="T33" fmla="*/ 42 h 114"/>
                <a:gd name="T34" fmla="*/ 73 w 316"/>
                <a:gd name="T35" fmla="*/ 44 h 114"/>
                <a:gd name="T36" fmla="*/ 76 w 316"/>
                <a:gd name="T37" fmla="*/ 46 h 114"/>
                <a:gd name="T38" fmla="*/ 80 w 316"/>
                <a:gd name="T39" fmla="*/ 48 h 114"/>
                <a:gd name="T40" fmla="*/ 84 w 316"/>
                <a:gd name="T41" fmla="*/ 50 h 114"/>
                <a:gd name="T42" fmla="*/ 88 w 316"/>
                <a:gd name="T43" fmla="*/ 52 h 114"/>
                <a:gd name="T44" fmla="*/ 92 w 316"/>
                <a:gd name="T45" fmla="*/ 53 h 114"/>
                <a:gd name="T46" fmla="*/ 97 w 316"/>
                <a:gd name="T47" fmla="*/ 54 h 114"/>
                <a:gd name="T48" fmla="*/ 102 w 316"/>
                <a:gd name="T49" fmla="*/ 56 h 114"/>
                <a:gd name="T50" fmla="*/ 104 w 316"/>
                <a:gd name="T51" fmla="*/ 53 h 114"/>
                <a:gd name="T52" fmla="*/ 105 w 316"/>
                <a:gd name="T53" fmla="*/ 50 h 114"/>
                <a:gd name="T54" fmla="*/ 100 w 316"/>
                <a:gd name="T55" fmla="*/ 50 h 114"/>
                <a:gd name="T56" fmla="*/ 96 w 316"/>
                <a:gd name="T57" fmla="*/ 49 h 114"/>
                <a:gd name="T58" fmla="*/ 92 w 316"/>
                <a:gd name="T59" fmla="*/ 48 h 114"/>
                <a:gd name="T60" fmla="*/ 88 w 316"/>
                <a:gd name="T61" fmla="*/ 46 h 114"/>
                <a:gd name="T62" fmla="*/ 83 w 316"/>
                <a:gd name="T63" fmla="*/ 44 h 114"/>
                <a:gd name="T64" fmla="*/ 80 w 316"/>
                <a:gd name="T65" fmla="*/ 42 h 114"/>
                <a:gd name="T66" fmla="*/ 76 w 316"/>
                <a:gd name="T67" fmla="*/ 40 h 114"/>
                <a:gd name="T68" fmla="*/ 73 w 316"/>
                <a:gd name="T69" fmla="*/ 37 h 114"/>
                <a:gd name="T70" fmla="*/ 0 w 316"/>
                <a:gd name="T71" fmla="*/ 0 h 114"/>
                <a:gd name="T72" fmla="*/ 316 w 316"/>
                <a:gd name="T7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9525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2" name="Freeform 92"/>
            <p:cNvSpPr>
              <a:spLocks noChangeArrowheads="1"/>
            </p:cNvSpPr>
            <p:nvPr/>
          </p:nvSpPr>
          <p:spPr bwMode="auto">
            <a:xfrm>
              <a:off x="2343" y="3354"/>
              <a:ext cx="145" cy="215"/>
            </a:xfrm>
            <a:custGeom>
              <a:avLst/>
              <a:gdLst>
                <a:gd name="T0" fmla="*/ 106 w 318"/>
                <a:gd name="T1" fmla="*/ 170 h 346"/>
                <a:gd name="T2" fmla="*/ 93 w 318"/>
                <a:gd name="T3" fmla="*/ 138 h 346"/>
                <a:gd name="T4" fmla="*/ 80 w 318"/>
                <a:gd name="T5" fmla="*/ 112 h 346"/>
                <a:gd name="T6" fmla="*/ 67 w 318"/>
                <a:gd name="T7" fmla="*/ 90 h 346"/>
                <a:gd name="T8" fmla="*/ 54 w 318"/>
                <a:gd name="T9" fmla="*/ 70 h 346"/>
                <a:gd name="T10" fmla="*/ 40 w 318"/>
                <a:gd name="T11" fmla="*/ 51 h 346"/>
                <a:gd name="T12" fmla="*/ 27 w 318"/>
                <a:gd name="T13" fmla="*/ 34 h 346"/>
                <a:gd name="T14" fmla="*/ 13 w 318"/>
                <a:gd name="T15" fmla="*/ 17 h 346"/>
                <a:gd name="T16" fmla="*/ 0 w 318"/>
                <a:gd name="T17" fmla="*/ 0 h 346"/>
                <a:gd name="T18" fmla="*/ 13 w 318"/>
                <a:gd name="T19" fmla="*/ 18 h 346"/>
                <a:gd name="T20" fmla="*/ 26 w 318"/>
                <a:gd name="T21" fmla="*/ 37 h 346"/>
                <a:gd name="T22" fmla="*/ 39 w 318"/>
                <a:gd name="T23" fmla="*/ 54 h 346"/>
                <a:gd name="T24" fmla="*/ 52 w 318"/>
                <a:gd name="T25" fmla="*/ 75 h 346"/>
                <a:gd name="T26" fmla="*/ 64 w 318"/>
                <a:gd name="T27" fmla="*/ 95 h 346"/>
                <a:gd name="T28" fmla="*/ 77 w 318"/>
                <a:gd name="T29" fmla="*/ 118 h 346"/>
                <a:gd name="T30" fmla="*/ 89 w 318"/>
                <a:gd name="T31" fmla="*/ 144 h 346"/>
                <a:gd name="T32" fmla="*/ 101 w 318"/>
                <a:gd name="T33" fmla="*/ 173 h 346"/>
                <a:gd name="T34" fmla="*/ 103 w 318"/>
                <a:gd name="T35" fmla="*/ 172 h 346"/>
                <a:gd name="T36" fmla="*/ 106 w 318"/>
                <a:gd name="T37" fmla="*/ 170 h 346"/>
                <a:gd name="T38" fmla="*/ 0 w 318"/>
                <a:gd name="T39" fmla="*/ 0 h 346"/>
                <a:gd name="T40" fmla="*/ 318 w 318"/>
                <a:gd name="T41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9525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3" name="Freeform 93"/>
            <p:cNvSpPr>
              <a:spLocks noChangeArrowheads="1"/>
            </p:cNvSpPr>
            <p:nvPr/>
          </p:nvSpPr>
          <p:spPr bwMode="auto">
            <a:xfrm>
              <a:off x="2394" y="3294"/>
              <a:ext cx="80" cy="85"/>
            </a:xfrm>
            <a:custGeom>
              <a:avLst/>
              <a:gdLst>
                <a:gd name="T0" fmla="*/ 58 w 179"/>
                <a:gd name="T1" fmla="*/ 62 h 138"/>
                <a:gd name="T2" fmla="*/ 50 w 179"/>
                <a:gd name="T3" fmla="*/ 54 h 138"/>
                <a:gd name="T4" fmla="*/ 43 w 179"/>
                <a:gd name="T5" fmla="*/ 47 h 138"/>
                <a:gd name="T6" fmla="*/ 36 w 179"/>
                <a:gd name="T7" fmla="*/ 39 h 138"/>
                <a:gd name="T8" fmla="*/ 29 w 179"/>
                <a:gd name="T9" fmla="*/ 31 h 138"/>
                <a:gd name="T10" fmla="*/ 21 w 179"/>
                <a:gd name="T11" fmla="*/ 23 h 138"/>
                <a:gd name="T12" fmla="*/ 14 w 179"/>
                <a:gd name="T13" fmla="*/ 15 h 138"/>
                <a:gd name="T14" fmla="*/ 7 w 179"/>
                <a:gd name="T15" fmla="*/ 7 h 138"/>
                <a:gd name="T16" fmla="*/ 0 w 179"/>
                <a:gd name="T17" fmla="*/ 0 h 138"/>
                <a:gd name="T18" fmla="*/ 7 w 179"/>
                <a:gd name="T19" fmla="*/ 9 h 138"/>
                <a:gd name="T20" fmla="*/ 14 w 179"/>
                <a:gd name="T21" fmla="*/ 17 h 138"/>
                <a:gd name="T22" fmla="*/ 21 w 179"/>
                <a:gd name="T23" fmla="*/ 26 h 138"/>
                <a:gd name="T24" fmla="*/ 29 w 179"/>
                <a:gd name="T25" fmla="*/ 35 h 138"/>
                <a:gd name="T26" fmla="*/ 36 w 179"/>
                <a:gd name="T27" fmla="*/ 43 h 138"/>
                <a:gd name="T28" fmla="*/ 44 w 179"/>
                <a:gd name="T29" fmla="*/ 52 h 138"/>
                <a:gd name="T30" fmla="*/ 51 w 179"/>
                <a:gd name="T31" fmla="*/ 60 h 138"/>
                <a:gd name="T32" fmla="*/ 59 w 179"/>
                <a:gd name="T33" fmla="*/ 69 h 138"/>
                <a:gd name="T34" fmla="*/ 58 w 179"/>
                <a:gd name="T35" fmla="*/ 66 h 138"/>
                <a:gd name="T36" fmla="*/ 58 w 179"/>
                <a:gd name="T37" fmla="*/ 62 h 138"/>
                <a:gd name="T38" fmla="*/ 0 w 179"/>
                <a:gd name="T39" fmla="*/ 0 h 138"/>
                <a:gd name="T40" fmla="*/ 179 w 179"/>
                <a:gd name="T4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9525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4" name="Freeform 94"/>
            <p:cNvSpPr>
              <a:spLocks noChangeArrowheads="1"/>
            </p:cNvSpPr>
            <p:nvPr/>
          </p:nvSpPr>
          <p:spPr bwMode="auto">
            <a:xfrm>
              <a:off x="2695" y="2712"/>
              <a:ext cx="134" cy="177"/>
            </a:xfrm>
            <a:custGeom>
              <a:avLst/>
              <a:gdLst>
                <a:gd name="T0" fmla="*/ 50 w 293"/>
                <a:gd name="T1" fmla="*/ 143 h 287"/>
                <a:gd name="T2" fmla="*/ 33 w 293"/>
                <a:gd name="T3" fmla="*/ 132 h 287"/>
                <a:gd name="T4" fmla="*/ 22 w 293"/>
                <a:gd name="T5" fmla="*/ 119 h 287"/>
                <a:gd name="T6" fmla="*/ 13 w 293"/>
                <a:gd name="T7" fmla="*/ 103 h 287"/>
                <a:gd name="T8" fmla="*/ 7 w 293"/>
                <a:gd name="T9" fmla="*/ 85 h 287"/>
                <a:gd name="T10" fmla="*/ 3 w 293"/>
                <a:gd name="T11" fmla="*/ 65 h 287"/>
                <a:gd name="T12" fmla="*/ 1 w 293"/>
                <a:gd name="T13" fmla="*/ 44 h 287"/>
                <a:gd name="T14" fmla="*/ 0 w 293"/>
                <a:gd name="T15" fmla="*/ 22 h 287"/>
                <a:gd name="T16" fmla="*/ 0 w 293"/>
                <a:gd name="T17" fmla="*/ 0 h 287"/>
                <a:gd name="T18" fmla="*/ 1 w 293"/>
                <a:gd name="T19" fmla="*/ 18 h 287"/>
                <a:gd name="T20" fmla="*/ 3 w 293"/>
                <a:gd name="T21" fmla="*/ 36 h 287"/>
                <a:gd name="T22" fmla="*/ 6 w 293"/>
                <a:gd name="T23" fmla="*/ 51 h 287"/>
                <a:gd name="T24" fmla="*/ 11 w 293"/>
                <a:gd name="T25" fmla="*/ 66 h 287"/>
                <a:gd name="T26" fmla="*/ 17 w 293"/>
                <a:gd name="T27" fmla="*/ 77 h 287"/>
                <a:gd name="T28" fmla="*/ 25 w 293"/>
                <a:gd name="T29" fmla="*/ 86 h 287"/>
                <a:gd name="T30" fmla="*/ 35 w 293"/>
                <a:gd name="T31" fmla="*/ 92 h 287"/>
                <a:gd name="T32" fmla="*/ 47 w 293"/>
                <a:gd name="T33" fmla="*/ 96 h 287"/>
                <a:gd name="T34" fmla="*/ 56 w 293"/>
                <a:gd name="T35" fmla="*/ 85 h 287"/>
                <a:gd name="T36" fmla="*/ 61 w 293"/>
                <a:gd name="T37" fmla="*/ 72 h 287"/>
                <a:gd name="T38" fmla="*/ 64 w 293"/>
                <a:gd name="T39" fmla="*/ 58 h 287"/>
                <a:gd name="T40" fmla="*/ 67 w 293"/>
                <a:gd name="T41" fmla="*/ 44 h 287"/>
                <a:gd name="T42" fmla="*/ 69 w 293"/>
                <a:gd name="T43" fmla="*/ 30 h 287"/>
                <a:gd name="T44" fmla="*/ 75 w 293"/>
                <a:gd name="T45" fmla="*/ 19 h 287"/>
                <a:gd name="T46" fmla="*/ 83 w 293"/>
                <a:gd name="T47" fmla="*/ 12 h 287"/>
                <a:gd name="T48" fmla="*/ 98 w 293"/>
                <a:gd name="T49" fmla="*/ 11 h 287"/>
                <a:gd name="T50" fmla="*/ 94 w 293"/>
                <a:gd name="T51" fmla="*/ 16 h 287"/>
                <a:gd name="T52" fmla="*/ 91 w 293"/>
                <a:gd name="T53" fmla="*/ 21 h 287"/>
                <a:gd name="T54" fmla="*/ 88 w 293"/>
                <a:gd name="T55" fmla="*/ 27 h 287"/>
                <a:gd name="T56" fmla="*/ 85 w 293"/>
                <a:gd name="T57" fmla="*/ 33 h 287"/>
                <a:gd name="T58" fmla="*/ 81 w 293"/>
                <a:gd name="T59" fmla="*/ 48 h 287"/>
                <a:gd name="T60" fmla="*/ 79 w 293"/>
                <a:gd name="T61" fmla="*/ 64 h 287"/>
                <a:gd name="T62" fmla="*/ 77 w 293"/>
                <a:gd name="T63" fmla="*/ 81 h 287"/>
                <a:gd name="T64" fmla="*/ 75 w 293"/>
                <a:gd name="T65" fmla="*/ 98 h 287"/>
                <a:gd name="T66" fmla="*/ 72 w 293"/>
                <a:gd name="T67" fmla="*/ 113 h 287"/>
                <a:gd name="T68" fmla="*/ 67 w 293"/>
                <a:gd name="T69" fmla="*/ 127 h 287"/>
                <a:gd name="T70" fmla="*/ 59 w 293"/>
                <a:gd name="T71" fmla="*/ 137 h 287"/>
                <a:gd name="T72" fmla="*/ 50 w 293"/>
                <a:gd name="T73" fmla="*/ 143 h 287"/>
                <a:gd name="T74" fmla="*/ 0 w 293"/>
                <a:gd name="T75" fmla="*/ 0 h 287"/>
                <a:gd name="T76" fmla="*/ 293 w 293"/>
                <a:gd name="T77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5" name="Freeform 95"/>
            <p:cNvSpPr>
              <a:spLocks noChangeArrowheads="1"/>
            </p:cNvSpPr>
            <p:nvPr/>
          </p:nvSpPr>
          <p:spPr bwMode="auto">
            <a:xfrm>
              <a:off x="2699" y="2725"/>
              <a:ext cx="127" cy="154"/>
            </a:xfrm>
            <a:custGeom>
              <a:avLst/>
              <a:gdLst>
                <a:gd name="T0" fmla="*/ 47 w 281"/>
                <a:gd name="T1" fmla="*/ 124 h 247"/>
                <a:gd name="T2" fmla="*/ 32 w 281"/>
                <a:gd name="T3" fmla="*/ 114 h 247"/>
                <a:gd name="T4" fmla="*/ 22 w 281"/>
                <a:gd name="T5" fmla="*/ 103 h 247"/>
                <a:gd name="T6" fmla="*/ 14 w 281"/>
                <a:gd name="T7" fmla="*/ 90 h 247"/>
                <a:gd name="T8" fmla="*/ 8 w 281"/>
                <a:gd name="T9" fmla="*/ 76 h 247"/>
                <a:gd name="T10" fmla="*/ 4 w 281"/>
                <a:gd name="T11" fmla="*/ 60 h 247"/>
                <a:gd name="T12" fmla="*/ 1 w 281"/>
                <a:gd name="T13" fmla="*/ 43 h 247"/>
                <a:gd name="T14" fmla="*/ 0 w 281"/>
                <a:gd name="T15" fmla="*/ 24 h 247"/>
                <a:gd name="T16" fmla="*/ 0 w 281"/>
                <a:gd name="T17" fmla="*/ 7 h 247"/>
                <a:gd name="T18" fmla="*/ 0 w 281"/>
                <a:gd name="T19" fmla="*/ 22 h 247"/>
                <a:gd name="T20" fmla="*/ 3 w 281"/>
                <a:gd name="T21" fmla="*/ 36 h 247"/>
                <a:gd name="T22" fmla="*/ 6 w 281"/>
                <a:gd name="T23" fmla="*/ 48 h 247"/>
                <a:gd name="T24" fmla="*/ 11 w 281"/>
                <a:gd name="T25" fmla="*/ 60 h 247"/>
                <a:gd name="T26" fmla="*/ 17 w 281"/>
                <a:gd name="T27" fmla="*/ 69 h 247"/>
                <a:gd name="T28" fmla="*/ 24 w 281"/>
                <a:gd name="T29" fmla="*/ 77 h 247"/>
                <a:gd name="T30" fmla="*/ 33 w 281"/>
                <a:gd name="T31" fmla="*/ 81 h 247"/>
                <a:gd name="T32" fmla="*/ 45 w 281"/>
                <a:gd name="T33" fmla="*/ 84 h 247"/>
                <a:gd name="T34" fmla="*/ 52 w 281"/>
                <a:gd name="T35" fmla="*/ 75 h 247"/>
                <a:gd name="T36" fmla="*/ 57 w 281"/>
                <a:gd name="T37" fmla="*/ 63 h 247"/>
                <a:gd name="T38" fmla="*/ 61 w 281"/>
                <a:gd name="T39" fmla="*/ 48 h 247"/>
                <a:gd name="T40" fmla="*/ 64 w 281"/>
                <a:gd name="T41" fmla="*/ 34 h 247"/>
                <a:gd name="T42" fmla="*/ 66 w 281"/>
                <a:gd name="T43" fmla="*/ 20 h 247"/>
                <a:gd name="T44" fmla="*/ 72 w 281"/>
                <a:gd name="T45" fmla="*/ 9 h 247"/>
                <a:gd name="T46" fmla="*/ 80 w 281"/>
                <a:gd name="T47" fmla="*/ 1 h 247"/>
                <a:gd name="T48" fmla="*/ 93 w 281"/>
                <a:gd name="T49" fmla="*/ 0 h 247"/>
                <a:gd name="T50" fmla="*/ 90 w 281"/>
                <a:gd name="T51" fmla="*/ 5 h 247"/>
                <a:gd name="T52" fmla="*/ 86 w 281"/>
                <a:gd name="T53" fmla="*/ 10 h 247"/>
                <a:gd name="T54" fmla="*/ 83 w 281"/>
                <a:gd name="T55" fmla="*/ 15 h 247"/>
                <a:gd name="T56" fmla="*/ 81 w 281"/>
                <a:gd name="T57" fmla="*/ 20 h 247"/>
                <a:gd name="T58" fmla="*/ 77 w 281"/>
                <a:gd name="T59" fmla="*/ 33 h 247"/>
                <a:gd name="T60" fmla="*/ 75 w 281"/>
                <a:gd name="T61" fmla="*/ 48 h 247"/>
                <a:gd name="T62" fmla="*/ 73 w 281"/>
                <a:gd name="T63" fmla="*/ 63 h 247"/>
                <a:gd name="T64" fmla="*/ 71 w 281"/>
                <a:gd name="T65" fmla="*/ 80 h 247"/>
                <a:gd name="T66" fmla="*/ 67 w 281"/>
                <a:gd name="T67" fmla="*/ 94 h 247"/>
                <a:gd name="T68" fmla="*/ 63 w 281"/>
                <a:gd name="T69" fmla="*/ 107 h 247"/>
                <a:gd name="T70" fmla="*/ 56 w 281"/>
                <a:gd name="T71" fmla="*/ 117 h 247"/>
                <a:gd name="T72" fmla="*/ 47 w 281"/>
                <a:gd name="T73" fmla="*/ 124 h 247"/>
                <a:gd name="T74" fmla="*/ 0 w 281"/>
                <a:gd name="T75" fmla="*/ 0 h 247"/>
                <a:gd name="T76" fmla="*/ 281 w 281"/>
                <a:gd name="T77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6" name="Freeform 96"/>
            <p:cNvSpPr>
              <a:spLocks noChangeArrowheads="1"/>
            </p:cNvSpPr>
            <p:nvPr/>
          </p:nvSpPr>
          <p:spPr bwMode="auto">
            <a:xfrm>
              <a:off x="2702" y="2728"/>
              <a:ext cx="121" cy="141"/>
            </a:xfrm>
            <a:custGeom>
              <a:avLst/>
              <a:gdLst>
                <a:gd name="T0" fmla="*/ 45 w 266"/>
                <a:gd name="T1" fmla="*/ 113 h 228"/>
                <a:gd name="T2" fmla="*/ 32 w 266"/>
                <a:gd name="T3" fmla="*/ 106 h 228"/>
                <a:gd name="T4" fmla="*/ 22 w 266"/>
                <a:gd name="T5" fmla="*/ 97 h 228"/>
                <a:gd name="T6" fmla="*/ 14 w 266"/>
                <a:gd name="T7" fmla="*/ 88 h 228"/>
                <a:gd name="T8" fmla="*/ 9 w 266"/>
                <a:gd name="T9" fmla="*/ 76 h 228"/>
                <a:gd name="T10" fmla="*/ 5 w 266"/>
                <a:gd name="T11" fmla="*/ 64 h 228"/>
                <a:gd name="T12" fmla="*/ 2 w 266"/>
                <a:gd name="T13" fmla="*/ 52 h 228"/>
                <a:gd name="T14" fmla="*/ 0 w 266"/>
                <a:gd name="T15" fmla="*/ 37 h 228"/>
                <a:gd name="T16" fmla="*/ 0 w 266"/>
                <a:gd name="T17" fmla="*/ 23 h 228"/>
                <a:gd name="T18" fmla="*/ 1 w 266"/>
                <a:gd name="T19" fmla="*/ 35 h 228"/>
                <a:gd name="T20" fmla="*/ 3 w 266"/>
                <a:gd name="T21" fmla="*/ 46 h 228"/>
                <a:gd name="T22" fmla="*/ 7 w 266"/>
                <a:gd name="T23" fmla="*/ 55 h 228"/>
                <a:gd name="T24" fmla="*/ 12 w 266"/>
                <a:gd name="T25" fmla="*/ 63 h 228"/>
                <a:gd name="T26" fmla="*/ 18 w 266"/>
                <a:gd name="T27" fmla="*/ 70 h 228"/>
                <a:gd name="T28" fmla="*/ 25 w 266"/>
                <a:gd name="T29" fmla="*/ 76 h 228"/>
                <a:gd name="T30" fmla="*/ 33 w 266"/>
                <a:gd name="T31" fmla="*/ 80 h 228"/>
                <a:gd name="T32" fmla="*/ 43 w 266"/>
                <a:gd name="T33" fmla="*/ 82 h 228"/>
                <a:gd name="T34" fmla="*/ 50 w 266"/>
                <a:gd name="T35" fmla="*/ 73 h 228"/>
                <a:gd name="T36" fmla="*/ 55 w 266"/>
                <a:gd name="T37" fmla="*/ 62 h 228"/>
                <a:gd name="T38" fmla="*/ 58 w 266"/>
                <a:gd name="T39" fmla="*/ 49 h 228"/>
                <a:gd name="T40" fmla="*/ 61 w 266"/>
                <a:gd name="T41" fmla="*/ 35 h 228"/>
                <a:gd name="T42" fmla="*/ 65 w 266"/>
                <a:gd name="T43" fmla="*/ 21 h 228"/>
                <a:gd name="T44" fmla="*/ 70 w 266"/>
                <a:gd name="T45" fmla="*/ 10 h 228"/>
                <a:gd name="T46" fmla="*/ 78 w 266"/>
                <a:gd name="T47" fmla="*/ 2 h 228"/>
                <a:gd name="T48" fmla="*/ 89 w 266"/>
                <a:gd name="T49" fmla="*/ 0 h 228"/>
                <a:gd name="T50" fmla="*/ 86 w 266"/>
                <a:gd name="T51" fmla="*/ 3 h 228"/>
                <a:gd name="T52" fmla="*/ 84 w 266"/>
                <a:gd name="T53" fmla="*/ 9 h 228"/>
                <a:gd name="T54" fmla="*/ 81 w 266"/>
                <a:gd name="T55" fmla="*/ 14 h 228"/>
                <a:gd name="T56" fmla="*/ 79 w 266"/>
                <a:gd name="T57" fmla="*/ 18 h 228"/>
                <a:gd name="T58" fmla="*/ 76 w 266"/>
                <a:gd name="T59" fmla="*/ 29 h 228"/>
                <a:gd name="T60" fmla="*/ 73 w 266"/>
                <a:gd name="T61" fmla="*/ 42 h 228"/>
                <a:gd name="T62" fmla="*/ 70 w 266"/>
                <a:gd name="T63" fmla="*/ 57 h 228"/>
                <a:gd name="T64" fmla="*/ 68 w 266"/>
                <a:gd name="T65" fmla="*/ 71 h 228"/>
                <a:gd name="T66" fmla="*/ 64 w 266"/>
                <a:gd name="T67" fmla="*/ 86 h 228"/>
                <a:gd name="T68" fmla="*/ 60 w 266"/>
                <a:gd name="T69" fmla="*/ 98 h 228"/>
                <a:gd name="T70" fmla="*/ 53 w 266"/>
                <a:gd name="T71" fmla="*/ 107 h 228"/>
                <a:gd name="T72" fmla="*/ 45 w 266"/>
                <a:gd name="T73" fmla="*/ 113 h 228"/>
                <a:gd name="T74" fmla="*/ 0 w 266"/>
                <a:gd name="T75" fmla="*/ 0 h 228"/>
                <a:gd name="T76" fmla="*/ 266 w 266"/>
                <a:gd name="T7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7" name="Freeform 97"/>
            <p:cNvSpPr>
              <a:spLocks noChangeArrowheads="1"/>
            </p:cNvSpPr>
            <p:nvPr/>
          </p:nvSpPr>
          <p:spPr bwMode="auto">
            <a:xfrm>
              <a:off x="2704" y="2729"/>
              <a:ext cx="114" cy="128"/>
            </a:xfrm>
            <a:custGeom>
              <a:avLst/>
              <a:gdLst>
                <a:gd name="T0" fmla="*/ 42 w 252"/>
                <a:gd name="T1" fmla="*/ 103 h 206"/>
                <a:gd name="T2" fmla="*/ 31 w 252"/>
                <a:gd name="T3" fmla="*/ 98 h 206"/>
                <a:gd name="T4" fmla="*/ 23 w 252"/>
                <a:gd name="T5" fmla="*/ 92 h 206"/>
                <a:gd name="T6" fmla="*/ 15 w 252"/>
                <a:gd name="T7" fmla="*/ 85 h 206"/>
                <a:gd name="T8" fmla="*/ 10 w 252"/>
                <a:gd name="T9" fmla="*/ 78 h 206"/>
                <a:gd name="T10" fmla="*/ 5 w 252"/>
                <a:gd name="T11" fmla="*/ 69 h 206"/>
                <a:gd name="T12" fmla="*/ 2 w 252"/>
                <a:gd name="T13" fmla="*/ 60 h 206"/>
                <a:gd name="T14" fmla="*/ 0 w 252"/>
                <a:gd name="T15" fmla="*/ 51 h 206"/>
                <a:gd name="T16" fmla="*/ 0 w 252"/>
                <a:gd name="T17" fmla="*/ 41 h 206"/>
                <a:gd name="T18" fmla="*/ 1 w 252"/>
                <a:gd name="T19" fmla="*/ 49 h 206"/>
                <a:gd name="T20" fmla="*/ 3 w 252"/>
                <a:gd name="T21" fmla="*/ 57 h 206"/>
                <a:gd name="T22" fmla="*/ 7 w 252"/>
                <a:gd name="T23" fmla="*/ 63 h 206"/>
                <a:gd name="T24" fmla="*/ 12 w 252"/>
                <a:gd name="T25" fmla="*/ 69 h 206"/>
                <a:gd name="T26" fmla="*/ 18 w 252"/>
                <a:gd name="T27" fmla="*/ 73 h 206"/>
                <a:gd name="T28" fmla="*/ 25 w 252"/>
                <a:gd name="T29" fmla="*/ 77 h 206"/>
                <a:gd name="T30" fmla="*/ 32 w 252"/>
                <a:gd name="T31" fmla="*/ 79 h 206"/>
                <a:gd name="T32" fmla="*/ 41 w 252"/>
                <a:gd name="T33" fmla="*/ 81 h 206"/>
                <a:gd name="T34" fmla="*/ 47 w 252"/>
                <a:gd name="T35" fmla="*/ 74 h 206"/>
                <a:gd name="T36" fmla="*/ 51 w 252"/>
                <a:gd name="T37" fmla="*/ 64 h 206"/>
                <a:gd name="T38" fmla="*/ 55 w 252"/>
                <a:gd name="T39" fmla="*/ 50 h 206"/>
                <a:gd name="T40" fmla="*/ 58 w 252"/>
                <a:gd name="T41" fmla="*/ 36 h 206"/>
                <a:gd name="T42" fmla="*/ 62 w 252"/>
                <a:gd name="T43" fmla="*/ 22 h 206"/>
                <a:gd name="T44" fmla="*/ 68 w 252"/>
                <a:gd name="T45" fmla="*/ 10 h 206"/>
                <a:gd name="T46" fmla="*/ 74 w 252"/>
                <a:gd name="T47" fmla="*/ 2 h 206"/>
                <a:gd name="T48" fmla="*/ 84 w 252"/>
                <a:gd name="T49" fmla="*/ 0 h 206"/>
                <a:gd name="T50" fmla="*/ 82 w 252"/>
                <a:gd name="T51" fmla="*/ 3 h 206"/>
                <a:gd name="T52" fmla="*/ 79 w 252"/>
                <a:gd name="T53" fmla="*/ 8 h 206"/>
                <a:gd name="T54" fmla="*/ 77 w 252"/>
                <a:gd name="T55" fmla="*/ 13 h 206"/>
                <a:gd name="T56" fmla="*/ 76 w 252"/>
                <a:gd name="T57" fmla="*/ 17 h 206"/>
                <a:gd name="T58" fmla="*/ 73 w 252"/>
                <a:gd name="T59" fmla="*/ 24 h 206"/>
                <a:gd name="T60" fmla="*/ 70 w 252"/>
                <a:gd name="T61" fmla="*/ 36 h 206"/>
                <a:gd name="T62" fmla="*/ 67 w 252"/>
                <a:gd name="T63" fmla="*/ 49 h 206"/>
                <a:gd name="T64" fmla="*/ 64 w 252"/>
                <a:gd name="T65" fmla="*/ 64 h 206"/>
                <a:gd name="T66" fmla="*/ 60 w 252"/>
                <a:gd name="T67" fmla="*/ 77 h 206"/>
                <a:gd name="T68" fmla="*/ 55 w 252"/>
                <a:gd name="T69" fmla="*/ 90 h 206"/>
                <a:gd name="T70" fmla="*/ 49 w 252"/>
                <a:gd name="T71" fmla="*/ 98 h 206"/>
                <a:gd name="T72" fmla="*/ 42 w 252"/>
                <a:gd name="T73" fmla="*/ 103 h 206"/>
                <a:gd name="T74" fmla="*/ 0 w 252"/>
                <a:gd name="T75" fmla="*/ 0 h 206"/>
                <a:gd name="T76" fmla="*/ 252 w 252"/>
                <a:gd name="T7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8" name="Freeform 98"/>
            <p:cNvSpPr>
              <a:spLocks noChangeArrowheads="1"/>
            </p:cNvSpPr>
            <p:nvPr/>
          </p:nvSpPr>
          <p:spPr bwMode="auto">
            <a:xfrm>
              <a:off x="2694" y="2555"/>
              <a:ext cx="132" cy="159"/>
            </a:xfrm>
            <a:custGeom>
              <a:avLst/>
              <a:gdLst>
                <a:gd name="T0" fmla="*/ 0 w 291"/>
                <a:gd name="T1" fmla="*/ 67 h 255"/>
                <a:gd name="T2" fmla="*/ 11 w 291"/>
                <a:gd name="T3" fmla="*/ 71 h 255"/>
                <a:gd name="T4" fmla="*/ 23 w 291"/>
                <a:gd name="T5" fmla="*/ 74 h 255"/>
                <a:gd name="T6" fmla="*/ 34 w 291"/>
                <a:gd name="T7" fmla="*/ 77 h 255"/>
                <a:gd name="T8" fmla="*/ 46 w 291"/>
                <a:gd name="T9" fmla="*/ 82 h 255"/>
                <a:gd name="T10" fmla="*/ 57 w 291"/>
                <a:gd name="T11" fmla="*/ 88 h 255"/>
                <a:gd name="T12" fmla="*/ 70 w 291"/>
                <a:gd name="T13" fmla="*/ 97 h 255"/>
                <a:gd name="T14" fmla="*/ 82 w 291"/>
                <a:gd name="T15" fmla="*/ 110 h 255"/>
                <a:gd name="T16" fmla="*/ 97 w 291"/>
                <a:gd name="T17" fmla="*/ 128 h 255"/>
                <a:gd name="T18" fmla="*/ 96 w 291"/>
                <a:gd name="T19" fmla="*/ 123 h 255"/>
                <a:gd name="T20" fmla="*/ 95 w 291"/>
                <a:gd name="T21" fmla="*/ 119 h 255"/>
                <a:gd name="T22" fmla="*/ 94 w 291"/>
                <a:gd name="T23" fmla="*/ 115 h 255"/>
                <a:gd name="T24" fmla="*/ 94 w 291"/>
                <a:gd name="T25" fmla="*/ 111 h 255"/>
                <a:gd name="T26" fmla="*/ 88 w 291"/>
                <a:gd name="T27" fmla="*/ 97 h 255"/>
                <a:gd name="T28" fmla="*/ 83 w 291"/>
                <a:gd name="T29" fmla="*/ 79 h 255"/>
                <a:gd name="T30" fmla="*/ 79 w 291"/>
                <a:gd name="T31" fmla="*/ 59 h 255"/>
                <a:gd name="T32" fmla="*/ 75 w 291"/>
                <a:gd name="T33" fmla="*/ 40 h 255"/>
                <a:gd name="T34" fmla="*/ 70 w 291"/>
                <a:gd name="T35" fmla="*/ 22 h 255"/>
                <a:gd name="T36" fmla="*/ 62 w 291"/>
                <a:gd name="T37" fmla="*/ 9 h 255"/>
                <a:gd name="T38" fmla="*/ 52 w 291"/>
                <a:gd name="T39" fmla="*/ 0 h 255"/>
                <a:gd name="T40" fmla="*/ 38 w 291"/>
                <a:gd name="T41" fmla="*/ 0 h 255"/>
                <a:gd name="T42" fmla="*/ 29 w 291"/>
                <a:gd name="T43" fmla="*/ 5 h 255"/>
                <a:gd name="T44" fmla="*/ 23 w 291"/>
                <a:gd name="T45" fmla="*/ 11 h 255"/>
                <a:gd name="T46" fmla="*/ 16 w 291"/>
                <a:gd name="T47" fmla="*/ 18 h 255"/>
                <a:gd name="T48" fmla="*/ 12 w 291"/>
                <a:gd name="T49" fmla="*/ 26 h 255"/>
                <a:gd name="T50" fmla="*/ 7 w 291"/>
                <a:gd name="T51" fmla="*/ 35 h 255"/>
                <a:gd name="T52" fmla="*/ 5 w 291"/>
                <a:gd name="T53" fmla="*/ 45 h 255"/>
                <a:gd name="T54" fmla="*/ 2 w 291"/>
                <a:gd name="T55" fmla="*/ 56 h 255"/>
                <a:gd name="T56" fmla="*/ 0 w 291"/>
                <a:gd name="T57" fmla="*/ 67 h 255"/>
                <a:gd name="T58" fmla="*/ 0 w 291"/>
                <a:gd name="T59" fmla="*/ 0 h 255"/>
                <a:gd name="T60" fmla="*/ 291 w 291"/>
                <a:gd name="T6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9" name="Freeform 99"/>
            <p:cNvSpPr>
              <a:spLocks noChangeArrowheads="1"/>
            </p:cNvSpPr>
            <p:nvPr/>
          </p:nvSpPr>
          <p:spPr bwMode="auto">
            <a:xfrm>
              <a:off x="2700" y="2562"/>
              <a:ext cx="118" cy="144"/>
            </a:xfrm>
            <a:custGeom>
              <a:avLst/>
              <a:gdLst>
                <a:gd name="T0" fmla="*/ 0 w 262"/>
                <a:gd name="T1" fmla="*/ 61 h 231"/>
                <a:gd name="T2" fmla="*/ 10 w 262"/>
                <a:gd name="T3" fmla="*/ 64 h 231"/>
                <a:gd name="T4" fmla="*/ 21 w 262"/>
                <a:gd name="T5" fmla="*/ 68 h 231"/>
                <a:gd name="T6" fmla="*/ 31 w 262"/>
                <a:gd name="T7" fmla="*/ 70 h 231"/>
                <a:gd name="T8" fmla="*/ 41 w 262"/>
                <a:gd name="T9" fmla="*/ 74 h 231"/>
                <a:gd name="T10" fmla="*/ 50 w 262"/>
                <a:gd name="T11" fmla="*/ 79 h 231"/>
                <a:gd name="T12" fmla="*/ 62 w 262"/>
                <a:gd name="T13" fmla="*/ 87 h 231"/>
                <a:gd name="T14" fmla="*/ 73 w 262"/>
                <a:gd name="T15" fmla="*/ 99 h 231"/>
                <a:gd name="T16" fmla="*/ 87 w 262"/>
                <a:gd name="T17" fmla="*/ 116 h 231"/>
                <a:gd name="T18" fmla="*/ 87 w 262"/>
                <a:gd name="T19" fmla="*/ 112 h 231"/>
                <a:gd name="T20" fmla="*/ 86 w 262"/>
                <a:gd name="T21" fmla="*/ 108 h 231"/>
                <a:gd name="T22" fmla="*/ 85 w 262"/>
                <a:gd name="T23" fmla="*/ 104 h 231"/>
                <a:gd name="T24" fmla="*/ 85 w 262"/>
                <a:gd name="T25" fmla="*/ 100 h 231"/>
                <a:gd name="T26" fmla="*/ 79 w 262"/>
                <a:gd name="T27" fmla="*/ 87 h 231"/>
                <a:gd name="T28" fmla="*/ 74 w 262"/>
                <a:gd name="T29" fmla="*/ 72 h 231"/>
                <a:gd name="T30" fmla="*/ 71 w 262"/>
                <a:gd name="T31" fmla="*/ 53 h 231"/>
                <a:gd name="T32" fmla="*/ 67 w 262"/>
                <a:gd name="T33" fmla="*/ 36 h 231"/>
                <a:gd name="T34" fmla="*/ 62 w 262"/>
                <a:gd name="T35" fmla="*/ 20 h 231"/>
                <a:gd name="T36" fmla="*/ 56 w 262"/>
                <a:gd name="T37" fmla="*/ 8 h 231"/>
                <a:gd name="T38" fmla="*/ 46 w 262"/>
                <a:gd name="T39" fmla="*/ 0 h 231"/>
                <a:gd name="T40" fmla="*/ 34 w 262"/>
                <a:gd name="T41" fmla="*/ 0 h 231"/>
                <a:gd name="T42" fmla="*/ 26 w 262"/>
                <a:gd name="T43" fmla="*/ 4 h 231"/>
                <a:gd name="T44" fmla="*/ 20 w 262"/>
                <a:gd name="T45" fmla="*/ 10 h 231"/>
                <a:gd name="T46" fmla="*/ 14 w 262"/>
                <a:gd name="T47" fmla="*/ 16 h 231"/>
                <a:gd name="T48" fmla="*/ 10 w 262"/>
                <a:gd name="T49" fmla="*/ 24 h 231"/>
                <a:gd name="T50" fmla="*/ 7 w 262"/>
                <a:gd name="T51" fmla="*/ 31 h 231"/>
                <a:gd name="T52" fmla="*/ 4 w 262"/>
                <a:gd name="T53" fmla="*/ 40 h 231"/>
                <a:gd name="T54" fmla="*/ 1 w 262"/>
                <a:gd name="T55" fmla="*/ 50 h 231"/>
                <a:gd name="T56" fmla="*/ 0 w 262"/>
                <a:gd name="T57" fmla="*/ 61 h 231"/>
                <a:gd name="T58" fmla="*/ 0 w 262"/>
                <a:gd name="T59" fmla="*/ 0 h 231"/>
                <a:gd name="T60" fmla="*/ 262 w 262"/>
                <a:gd name="T6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0" name="Freeform 100"/>
            <p:cNvSpPr>
              <a:spLocks noChangeArrowheads="1"/>
            </p:cNvSpPr>
            <p:nvPr/>
          </p:nvSpPr>
          <p:spPr bwMode="auto">
            <a:xfrm>
              <a:off x="2706" y="2569"/>
              <a:ext cx="108" cy="129"/>
            </a:xfrm>
            <a:custGeom>
              <a:avLst/>
              <a:gdLst>
                <a:gd name="T0" fmla="*/ 0 w 237"/>
                <a:gd name="T1" fmla="*/ 55 h 209"/>
                <a:gd name="T2" fmla="*/ 9 w 237"/>
                <a:gd name="T3" fmla="*/ 58 h 209"/>
                <a:gd name="T4" fmla="*/ 19 w 237"/>
                <a:gd name="T5" fmla="*/ 61 h 209"/>
                <a:gd name="T6" fmla="*/ 28 w 237"/>
                <a:gd name="T7" fmla="*/ 63 h 209"/>
                <a:gd name="T8" fmla="*/ 37 w 237"/>
                <a:gd name="T9" fmla="*/ 67 h 209"/>
                <a:gd name="T10" fmla="*/ 46 w 237"/>
                <a:gd name="T11" fmla="*/ 72 h 209"/>
                <a:gd name="T12" fmla="*/ 56 w 237"/>
                <a:gd name="T13" fmla="*/ 79 h 209"/>
                <a:gd name="T14" fmla="*/ 67 w 237"/>
                <a:gd name="T15" fmla="*/ 89 h 209"/>
                <a:gd name="T16" fmla="*/ 79 w 237"/>
                <a:gd name="T17" fmla="*/ 104 h 209"/>
                <a:gd name="T18" fmla="*/ 78 w 237"/>
                <a:gd name="T19" fmla="*/ 101 h 209"/>
                <a:gd name="T20" fmla="*/ 77 w 237"/>
                <a:gd name="T21" fmla="*/ 97 h 209"/>
                <a:gd name="T22" fmla="*/ 77 w 237"/>
                <a:gd name="T23" fmla="*/ 94 h 209"/>
                <a:gd name="T24" fmla="*/ 77 w 237"/>
                <a:gd name="T25" fmla="*/ 91 h 209"/>
                <a:gd name="T26" fmla="*/ 71 w 237"/>
                <a:gd name="T27" fmla="*/ 79 h 209"/>
                <a:gd name="T28" fmla="*/ 68 w 237"/>
                <a:gd name="T29" fmla="*/ 65 h 209"/>
                <a:gd name="T30" fmla="*/ 64 w 237"/>
                <a:gd name="T31" fmla="*/ 48 h 209"/>
                <a:gd name="T32" fmla="*/ 61 w 237"/>
                <a:gd name="T33" fmla="*/ 33 h 209"/>
                <a:gd name="T34" fmla="*/ 56 w 237"/>
                <a:gd name="T35" fmla="*/ 18 h 209"/>
                <a:gd name="T36" fmla="*/ 51 w 237"/>
                <a:gd name="T37" fmla="*/ 7 h 209"/>
                <a:gd name="T38" fmla="*/ 42 w 237"/>
                <a:gd name="T39" fmla="*/ 0 h 209"/>
                <a:gd name="T40" fmla="*/ 30 w 237"/>
                <a:gd name="T41" fmla="*/ 0 h 209"/>
                <a:gd name="T42" fmla="*/ 23 w 237"/>
                <a:gd name="T43" fmla="*/ 3 h 209"/>
                <a:gd name="T44" fmla="*/ 18 w 237"/>
                <a:gd name="T45" fmla="*/ 8 h 209"/>
                <a:gd name="T46" fmla="*/ 14 w 237"/>
                <a:gd name="T47" fmla="*/ 14 h 209"/>
                <a:gd name="T48" fmla="*/ 10 w 237"/>
                <a:gd name="T49" fmla="*/ 22 h 209"/>
                <a:gd name="T50" fmla="*/ 6 w 237"/>
                <a:gd name="T51" fmla="*/ 29 h 209"/>
                <a:gd name="T52" fmla="*/ 4 w 237"/>
                <a:gd name="T53" fmla="*/ 37 h 209"/>
                <a:gd name="T54" fmla="*/ 1 w 237"/>
                <a:gd name="T55" fmla="*/ 46 h 209"/>
                <a:gd name="T56" fmla="*/ 0 w 237"/>
                <a:gd name="T57" fmla="*/ 55 h 209"/>
                <a:gd name="T58" fmla="*/ 0 w 237"/>
                <a:gd name="T59" fmla="*/ 0 h 209"/>
                <a:gd name="T60" fmla="*/ 237 w 237"/>
                <a:gd name="T6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1" name="Freeform 101"/>
            <p:cNvSpPr>
              <a:spLocks noChangeArrowheads="1"/>
            </p:cNvSpPr>
            <p:nvPr/>
          </p:nvSpPr>
          <p:spPr bwMode="auto">
            <a:xfrm>
              <a:off x="2712" y="2576"/>
              <a:ext cx="95" cy="114"/>
            </a:xfrm>
            <a:custGeom>
              <a:avLst/>
              <a:gdLst>
                <a:gd name="T0" fmla="*/ 0 w 209"/>
                <a:gd name="T1" fmla="*/ 49 h 184"/>
                <a:gd name="T2" fmla="*/ 8 w 209"/>
                <a:gd name="T3" fmla="*/ 51 h 184"/>
                <a:gd name="T4" fmla="*/ 16 w 209"/>
                <a:gd name="T5" fmla="*/ 54 h 184"/>
                <a:gd name="T6" fmla="*/ 24 w 209"/>
                <a:gd name="T7" fmla="*/ 56 h 184"/>
                <a:gd name="T8" fmla="*/ 33 w 209"/>
                <a:gd name="T9" fmla="*/ 59 h 184"/>
                <a:gd name="T10" fmla="*/ 41 w 209"/>
                <a:gd name="T11" fmla="*/ 64 h 184"/>
                <a:gd name="T12" fmla="*/ 50 w 209"/>
                <a:gd name="T13" fmla="*/ 70 h 184"/>
                <a:gd name="T14" fmla="*/ 60 w 209"/>
                <a:gd name="T15" fmla="*/ 79 h 184"/>
                <a:gd name="T16" fmla="*/ 70 w 209"/>
                <a:gd name="T17" fmla="*/ 92 h 184"/>
                <a:gd name="T18" fmla="*/ 69 w 209"/>
                <a:gd name="T19" fmla="*/ 86 h 184"/>
                <a:gd name="T20" fmla="*/ 68 w 209"/>
                <a:gd name="T21" fmla="*/ 80 h 184"/>
                <a:gd name="T22" fmla="*/ 63 w 209"/>
                <a:gd name="T23" fmla="*/ 70 h 184"/>
                <a:gd name="T24" fmla="*/ 60 w 209"/>
                <a:gd name="T25" fmla="*/ 57 h 184"/>
                <a:gd name="T26" fmla="*/ 57 w 209"/>
                <a:gd name="T27" fmla="*/ 43 h 184"/>
                <a:gd name="T28" fmla="*/ 54 w 209"/>
                <a:gd name="T29" fmla="*/ 29 h 184"/>
                <a:gd name="T30" fmla="*/ 50 w 209"/>
                <a:gd name="T31" fmla="*/ 16 h 184"/>
                <a:gd name="T32" fmla="*/ 45 w 209"/>
                <a:gd name="T33" fmla="*/ 6 h 184"/>
                <a:gd name="T34" fmla="*/ 37 w 209"/>
                <a:gd name="T35" fmla="*/ 0 h 184"/>
                <a:gd name="T36" fmla="*/ 27 w 209"/>
                <a:gd name="T37" fmla="*/ 0 h 184"/>
                <a:gd name="T38" fmla="*/ 21 w 209"/>
                <a:gd name="T39" fmla="*/ 4 h 184"/>
                <a:gd name="T40" fmla="*/ 16 w 209"/>
                <a:gd name="T41" fmla="*/ 8 h 184"/>
                <a:gd name="T42" fmla="*/ 11 w 209"/>
                <a:gd name="T43" fmla="*/ 13 h 184"/>
                <a:gd name="T44" fmla="*/ 8 w 209"/>
                <a:gd name="T45" fmla="*/ 19 h 184"/>
                <a:gd name="T46" fmla="*/ 5 w 209"/>
                <a:gd name="T47" fmla="*/ 25 h 184"/>
                <a:gd name="T48" fmla="*/ 3 w 209"/>
                <a:gd name="T49" fmla="*/ 33 h 184"/>
                <a:gd name="T50" fmla="*/ 1 w 209"/>
                <a:gd name="T51" fmla="*/ 40 h 184"/>
                <a:gd name="T52" fmla="*/ 0 w 209"/>
                <a:gd name="T53" fmla="*/ 49 h 184"/>
                <a:gd name="T54" fmla="*/ 0 w 209"/>
                <a:gd name="T55" fmla="*/ 0 h 184"/>
                <a:gd name="T56" fmla="*/ 209 w 209"/>
                <a:gd name="T5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2" name="Freeform 102"/>
            <p:cNvSpPr>
              <a:spLocks noChangeArrowheads="1"/>
            </p:cNvSpPr>
            <p:nvPr/>
          </p:nvSpPr>
          <p:spPr bwMode="auto">
            <a:xfrm>
              <a:off x="3092" y="2521"/>
              <a:ext cx="29" cy="130"/>
            </a:xfrm>
            <a:custGeom>
              <a:avLst/>
              <a:gdLst>
                <a:gd name="T0" fmla="*/ 21 w 64"/>
                <a:gd name="T1" fmla="*/ 0 h 210"/>
                <a:gd name="T2" fmla="*/ 19 w 64"/>
                <a:gd name="T3" fmla="*/ 13 h 210"/>
                <a:gd name="T4" fmla="*/ 16 w 64"/>
                <a:gd name="T5" fmla="*/ 26 h 210"/>
                <a:gd name="T6" fmla="*/ 14 w 64"/>
                <a:gd name="T7" fmla="*/ 39 h 210"/>
                <a:gd name="T8" fmla="*/ 12 w 64"/>
                <a:gd name="T9" fmla="*/ 53 h 210"/>
                <a:gd name="T10" fmla="*/ 9 w 64"/>
                <a:gd name="T11" fmla="*/ 66 h 210"/>
                <a:gd name="T12" fmla="*/ 6 w 64"/>
                <a:gd name="T13" fmla="*/ 79 h 210"/>
                <a:gd name="T14" fmla="*/ 3 w 64"/>
                <a:gd name="T15" fmla="*/ 92 h 210"/>
                <a:gd name="T16" fmla="*/ 0 w 64"/>
                <a:gd name="T17" fmla="*/ 105 h 210"/>
                <a:gd name="T18" fmla="*/ 2 w 64"/>
                <a:gd name="T19" fmla="*/ 98 h 210"/>
                <a:gd name="T20" fmla="*/ 5 w 64"/>
                <a:gd name="T21" fmla="*/ 91 h 210"/>
                <a:gd name="T22" fmla="*/ 6 w 64"/>
                <a:gd name="T23" fmla="*/ 83 h 210"/>
                <a:gd name="T24" fmla="*/ 9 w 64"/>
                <a:gd name="T25" fmla="*/ 75 h 210"/>
                <a:gd name="T26" fmla="*/ 11 w 64"/>
                <a:gd name="T27" fmla="*/ 66 h 210"/>
                <a:gd name="T28" fmla="*/ 14 w 64"/>
                <a:gd name="T29" fmla="*/ 58 h 210"/>
                <a:gd name="T30" fmla="*/ 16 w 64"/>
                <a:gd name="T31" fmla="*/ 48 h 210"/>
                <a:gd name="T32" fmla="*/ 19 w 64"/>
                <a:gd name="T33" fmla="*/ 38 h 210"/>
                <a:gd name="T34" fmla="*/ 19 w 64"/>
                <a:gd name="T35" fmla="*/ 33 h 210"/>
                <a:gd name="T36" fmla="*/ 19 w 64"/>
                <a:gd name="T37" fmla="*/ 28 h 210"/>
                <a:gd name="T38" fmla="*/ 19 w 64"/>
                <a:gd name="T39" fmla="*/ 23 h 210"/>
                <a:gd name="T40" fmla="*/ 20 w 64"/>
                <a:gd name="T41" fmla="*/ 19 h 210"/>
                <a:gd name="T42" fmla="*/ 20 w 64"/>
                <a:gd name="T43" fmla="*/ 14 h 210"/>
                <a:gd name="T44" fmla="*/ 20 w 64"/>
                <a:gd name="T45" fmla="*/ 9 h 210"/>
                <a:gd name="T46" fmla="*/ 21 w 64"/>
                <a:gd name="T47" fmla="*/ 4 h 210"/>
                <a:gd name="T48" fmla="*/ 21 w 64"/>
                <a:gd name="T49" fmla="*/ 0 h 210"/>
                <a:gd name="T50" fmla="*/ 0 w 64"/>
                <a:gd name="T51" fmla="*/ 0 h 210"/>
                <a:gd name="T52" fmla="*/ 64 w 64"/>
                <a:gd name="T5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9525">
              <a:solidFill>
                <a:srgbClr val="A3735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3" name="Freeform 103"/>
            <p:cNvSpPr>
              <a:spLocks noChangeArrowheads="1"/>
            </p:cNvSpPr>
            <p:nvPr/>
          </p:nvSpPr>
          <p:spPr bwMode="auto">
            <a:xfrm>
              <a:off x="2828" y="2499"/>
              <a:ext cx="26" cy="47"/>
            </a:xfrm>
            <a:custGeom>
              <a:avLst/>
              <a:gdLst>
                <a:gd name="T0" fmla="*/ 10 w 57"/>
                <a:gd name="T1" fmla="*/ 0 h 76"/>
                <a:gd name="T2" fmla="*/ 13 w 57"/>
                <a:gd name="T3" fmla="*/ 2 h 76"/>
                <a:gd name="T4" fmla="*/ 16 w 57"/>
                <a:gd name="T5" fmla="*/ 6 h 76"/>
                <a:gd name="T6" fmla="*/ 17 w 57"/>
                <a:gd name="T7" fmla="*/ 8 h 76"/>
                <a:gd name="T8" fmla="*/ 18 w 57"/>
                <a:gd name="T9" fmla="*/ 12 h 76"/>
                <a:gd name="T10" fmla="*/ 18 w 57"/>
                <a:gd name="T11" fmla="*/ 15 h 76"/>
                <a:gd name="T12" fmla="*/ 19 w 57"/>
                <a:gd name="T13" fmla="*/ 19 h 76"/>
                <a:gd name="T14" fmla="*/ 18 w 57"/>
                <a:gd name="T15" fmla="*/ 23 h 76"/>
                <a:gd name="T16" fmla="*/ 18 w 57"/>
                <a:gd name="T17" fmla="*/ 27 h 76"/>
                <a:gd name="T18" fmla="*/ 17 w 57"/>
                <a:gd name="T19" fmla="*/ 29 h 76"/>
                <a:gd name="T20" fmla="*/ 16 w 57"/>
                <a:gd name="T21" fmla="*/ 32 h 76"/>
                <a:gd name="T22" fmla="*/ 13 w 57"/>
                <a:gd name="T23" fmla="*/ 36 h 76"/>
                <a:gd name="T24" fmla="*/ 10 w 57"/>
                <a:gd name="T25" fmla="*/ 38 h 76"/>
                <a:gd name="T26" fmla="*/ 6 w 57"/>
                <a:gd name="T27" fmla="*/ 36 h 76"/>
                <a:gd name="T28" fmla="*/ 3 w 57"/>
                <a:gd name="T29" fmla="*/ 32 h 76"/>
                <a:gd name="T30" fmla="*/ 1 w 57"/>
                <a:gd name="T31" fmla="*/ 29 h 76"/>
                <a:gd name="T32" fmla="*/ 1 w 57"/>
                <a:gd name="T33" fmla="*/ 27 h 76"/>
                <a:gd name="T34" fmla="*/ 0 w 57"/>
                <a:gd name="T35" fmla="*/ 23 h 76"/>
                <a:gd name="T36" fmla="*/ 0 w 57"/>
                <a:gd name="T37" fmla="*/ 19 h 76"/>
                <a:gd name="T38" fmla="*/ 0 w 57"/>
                <a:gd name="T39" fmla="*/ 15 h 76"/>
                <a:gd name="T40" fmla="*/ 1 w 57"/>
                <a:gd name="T41" fmla="*/ 12 h 76"/>
                <a:gd name="T42" fmla="*/ 1 w 57"/>
                <a:gd name="T43" fmla="*/ 8 h 76"/>
                <a:gd name="T44" fmla="*/ 3 w 57"/>
                <a:gd name="T45" fmla="*/ 6 h 76"/>
                <a:gd name="T46" fmla="*/ 6 w 57"/>
                <a:gd name="T47" fmla="*/ 2 h 76"/>
                <a:gd name="T48" fmla="*/ 10 w 57"/>
                <a:gd name="T49" fmla="*/ 0 h 76"/>
                <a:gd name="T50" fmla="*/ 0 w 57"/>
                <a:gd name="T51" fmla="*/ 0 h 76"/>
                <a:gd name="T52" fmla="*/ 57 w 57"/>
                <a:gd name="T5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4" name="Freeform 104"/>
            <p:cNvSpPr>
              <a:spLocks noChangeArrowheads="1"/>
            </p:cNvSpPr>
            <p:nvPr/>
          </p:nvSpPr>
          <p:spPr bwMode="auto">
            <a:xfrm>
              <a:off x="2558" y="2441"/>
              <a:ext cx="26" cy="44"/>
            </a:xfrm>
            <a:custGeom>
              <a:avLst/>
              <a:gdLst>
                <a:gd name="T0" fmla="*/ 10 w 57"/>
                <a:gd name="T1" fmla="*/ 0 h 73"/>
                <a:gd name="T2" fmla="*/ 13 w 57"/>
                <a:gd name="T3" fmla="*/ 1 h 73"/>
                <a:gd name="T4" fmla="*/ 16 w 57"/>
                <a:gd name="T5" fmla="*/ 5 h 73"/>
                <a:gd name="T6" fmla="*/ 17 w 57"/>
                <a:gd name="T7" fmla="*/ 7 h 73"/>
                <a:gd name="T8" fmla="*/ 18 w 57"/>
                <a:gd name="T9" fmla="*/ 11 h 73"/>
                <a:gd name="T10" fmla="*/ 18 w 57"/>
                <a:gd name="T11" fmla="*/ 14 h 73"/>
                <a:gd name="T12" fmla="*/ 19 w 57"/>
                <a:gd name="T13" fmla="*/ 19 h 73"/>
                <a:gd name="T14" fmla="*/ 18 w 57"/>
                <a:gd name="T15" fmla="*/ 25 h 73"/>
                <a:gd name="T16" fmla="*/ 16 w 57"/>
                <a:gd name="T17" fmla="*/ 31 h 73"/>
                <a:gd name="T18" fmla="*/ 13 w 57"/>
                <a:gd name="T19" fmla="*/ 34 h 73"/>
                <a:gd name="T20" fmla="*/ 10 w 57"/>
                <a:gd name="T21" fmla="*/ 36 h 73"/>
                <a:gd name="T22" fmla="*/ 5 w 57"/>
                <a:gd name="T23" fmla="*/ 34 h 73"/>
                <a:gd name="T24" fmla="*/ 2 w 57"/>
                <a:gd name="T25" fmla="*/ 31 h 73"/>
                <a:gd name="T26" fmla="*/ 1 w 57"/>
                <a:gd name="T27" fmla="*/ 25 h 73"/>
                <a:gd name="T28" fmla="*/ 0 w 57"/>
                <a:gd name="T29" fmla="*/ 19 h 73"/>
                <a:gd name="T30" fmla="*/ 0 w 57"/>
                <a:gd name="T31" fmla="*/ 14 h 73"/>
                <a:gd name="T32" fmla="*/ 1 w 57"/>
                <a:gd name="T33" fmla="*/ 11 h 73"/>
                <a:gd name="T34" fmla="*/ 1 w 57"/>
                <a:gd name="T35" fmla="*/ 7 h 73"/>
                <a:gd name="T36" fmla="*/ 2 w 57"/>
                <a:gd name="T37" fmla="*/ 5 h 73"/>
                <a:gd name="T38" fmla="*/ 5 w 57"/>
                <a:gd name="T39" fmla="*/ 1 h 73"/>
                <a:gd name="T40" fmla="*/ 10 w 57"/>
                <a:gd name="T41" fmla="*/ 0 h 73"/>
                <a:gd name="T42" fmla="*/ 0 w 57"/>
                <a:gd name="T43" fmla="*/ 0 h 73"/>
                <a:gd name="T44" fmla="*/ 57 w 57"/>
                <a:gd name="T4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5" name="Freeform 105"/>
            <p:cNvSpPr>
              <a:spLocks noChangeArrowheads="1"/>
            </p:cNvSpPr>
            <p:nvPr/>
          </p:nvSpPr>
          <p:spPr bwMode="auto">
            <a:xfrm>
              <a:off x="2687" y="2584"/>
              <a:ext cx="113" cy="143"/>
            </a:xfrm>
            <a:custGeom>
              <a:avLst/>
              <a:gdLst>
                <a:gd name="T0" fmla="*/ 31 w 249"/>
                <a:gd name="T1" fmla="*/ 0 h 230"/>
                <a:gd name="T2" fmla="*/ 47 w 249"/>
                <a:gd name="T3" fmla="*/ 2 h 230"/>
                <a:gd name="T4" fmla="*/ 58 w 249"/>
                <a:gd name="T5" fmla="*/ 9 h 230"/>
                <a:gd name="T6" fmla="*/ 65 w 249"/>
                <a:gd name="T7" fmla="*/ 19 h 230"/>
                <a:gd name="T8" fmla="*/ 69 w 249"/>
                <a:gd name="T9" fmla="*/ 31 h 230"/>
                <a:gd name="T10" fmla="*/ 72 w 249"/>
                <a:gd name="T11" fmla="*/ 44 h 230"/>
                <a:gd name="T12" fmla="*/ 74 w 249"/>
                <a:gd name="T13" fmla="*/ 58 h 230"/>
                <a:gd name="T14" fmla="*/ 77 w 249"/>
                <a:gd name="T15" fmla="*/ 71 h 230"/>
                <a:gd name="T16" fmla="*/ 83 w 249"/>
                <a:gd name="T17" fmla="*/ 83 h 230"/>
                <a:gd name="T18" fmla="*/ 76 w 249"/>
                <a:gd name="T19" fmla="*/ 80 h 230"/>
                <a:gd name="T20" fmla="*/ 70 w 249"/>
                <a:gd name="T21" fmla="*/ 77 h 230"/>
                <a:gd name="T22" fmla="*/ 65 w 249"/>
                <a:gd name="T23" fmla="*/ 73 h 230"/>
                <a:gd name="T24" fmla="*/ 62 w 249"/>
                <a:gd name="T25" fmla="*/ 71 h 230"/>
                <a:gd name="T26" fmla="*/ 58 w 249"/>
                <a:gd name="T27" fmla="*/ 68 h 230"/>
                <a:gd name="T28" fmla="*/ 55 w 249"/>
                <a:gd name="T29" fmla="*/ 66 h 230"/>
                <a:gd name="T30" fmla="*/ 51 w 249"/>
                <a:gd name="T31" fmla="*/ 66 h 230"/>
                <a:gd name="T32" fmla="*/ 49 w 249"/>
                <a:gd name="T33" fmla="*/ 68 h 230"/>
                <a:gd name="T34" fmla="*/ 45 w 249"/>
                <a:gd name="T35" fmla="*/ 72 h 230"/>
                <a:gd name="T36" fmla="*/ 43 w 249"/>
                <a:gd name="T37" fmla="*/ 77 h 230"/>
                <a:gd name="T38" fmla="*/ 42 w 249"/>
                <a:gd name="T39" fmla="*/ 84 h 230"/>
                <a:gd name="T40" fmla="*/ 41 w 249"/>
                <a:gd name="T41" fmla="*/ 92 h 230"/>
                <a:gd name="T42" fmla="*/ 39 w 249"/>
                <a:gd name="T43" fmla="*/ 100 h 230"/>
                <a:gd name="T44" fmla="*/ 36 w 249"/>
                <a:gd name="T45" fmla="*/ 107 h 230"/>
                <a:gd name="T46" fmla="*/ 33 w 249"/>
                <a:gd name="T47" fmla="*/ 112 h 230"/>
                <a:gd name="T48" fmla="*/ 28 w 249"/>
                <a:gd name="T49" fmla="*/ 115 h 230"/>
                <a:gd name="T50" fmla="*/ 14 w 249"/>
                <a:gd name="T51" fmla="*/ 105 h 230"/>
                <a:gd name="T52" fmla="*/ 5 w 249"/>
                <a:gd name="T53" fmla="*/ 91 h 230"/>
                <a:gd name="T54" fmla="*/ 1 w 249"/>
                <a:gd name="T55" fmla="*/ 74 h 230"/>
                <a:gd name="T56" fmla="*/ 0 w 249"/>
                <a:gd name="T57" fmla="*/ 57 h 230"/>
                <a:gd name="T58" fmla="*/ 3 w 249"/>
                <a:gd name="T59" fmla="*/ 39 h 230"/>
                <a:gd name="T60" fmla="*/ 9 w 249"/>
                <a:gd name="T61" fmla="*/ 23 h 230"/>
                <a:gd name="T62" fmla="*/ 18 w 249"/>
                <a:gd name="T63" fmla="*/ 10 h 230"/>
                <a:gd name="T64" fmla="*/ 31 w 249"/>
                <a:gd name="T65" fmla="*/ 0 h 230"/>
                <a:gd name="T66" fmla="*/ 0 w 249"/>
                <a:gd name="T67" fmla="*/ 0 h 230"/>
                <a:gd name="T68" fmla="*/ 249 w 249"/>
                <a:gd name="T6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6" name="Freeform 106"/>
            <p:cNvSpPr>
              <a:spLocks noChangeArrowheads="1"/>
            </p:cNvSpPr>
            <p:nvPr/>
          </p:nvSpPr>
          <p:spPr bwMode="auto">
            <a:xfrm>
              <a:off x="2695" y="2585"/>
              <a:ext cx="101" cy="130"/>
            </a:xfrm>
            <a:custGeom>
              <a:avLst/>
              <a:gdLst>
                <a:gd name="T0" fmla="*/ 30 w 222"/>
                <a:gd name="T1" fmla="*/ 0 h 210"/>
                <a:gd name="T2" fmla="*/ 43 w 222"/>
                <a:gd name="T3" fmla="*/ 1 h 210"/>
                <a:gd name="T4" fmla="*/ 52 w 222"/>
                <a:gd name="T5" fmla="*/ 7 h 210"/>
                <a:gd name="T6" fmla="*/ 58 w 222"/>
                <a:gd name="T7" fmla="*/ 15 h 210"/>
                <a:gd name="T8" fmla="*/ 63 w 222"/>
                <a:gd name="T9" fmla="*/ 26 h 210"/>
                <a:gd name="T10" fmla="*/ 65 w 222"/>
                <a:gd name="T11" fmla="*/ 37 h 210"/>
                <a:gd name="T12" fmla="*/ 67 w 222"/>
                <a:gd name="T13" fmla="*/ 50 h 210"/>
                <a:gd name="T14" fmla="*/ 70 w 222"/>
                <a:gd name="T15" fmla="*/ 61 h 210"/>
                <a:gd name="T16" fmla="*/ 74 w 222"/>
                <a:gd name="T17" fmla="*/ 73 h 210"/>
                <a:gd name="T18" fmla="*/ 68 w 222"/>
                <a:gd name="T19" fmla="*/ 71 h 210"/>
                <a:gd name="T20" fmla="*/ 63 w 222"/>
                <a:gd name="T21" fmla="*/ 69 h 210"/>
                <a:gd name="T22" fmla="*/ 58 w 222"/>
                <a:gd name="T23" fmla="*/ 67 h 210"/>
                <a:gd name="T24" fmla="*/ 54 w 222"/>
                <a:gd name="T25" fmla="*/ 65 h 210"/>
                <a:gd name="T26" fmla="*/ 49 w 222"/>
                <a:gd name="T27" fmla="*/ 63 h 210"/>
                <a:gd name="T28" fmla="*/ 46 w 222"/>
                <a:gd name="T29" fmla="*/ 63 h 210"/>
                <a:gd name="T30" fmla="*/ 43 w 222"/>
                <a:gd name="T31" fmla="*/ 63 h 210"/>
                <a:gd name="T32" fmla="*/ 41 w 222"/>
                <a:gd name="T33" fmla="*/ 66 h 210"/>
                <a:gd name="T34" fmla="*/ 38 w 222"/>
                <a:gd name="T35" fmla="*/ 69 h 210"/>
                <a:gd name="T36" fmla="*/ 36 w 222"/>
                <a:gd name="T37" fmla="*/ 73 h 210"/>
                <a:gd name="T38" fmla="*/ 35 w 222"/>
                <a:gd name="T39" fmla="*/ 79 h 210"/>
                <a:gd name="T40" fmla="*/ 34 w 222"/>
                <a:gd name="T41" fmla="*/ 86 h 210"/>
                <a:gd name="T42" fmla="*/ 32 w 222"/>
                <a:gd name="T43" fmla="*/ 91 h 210"/>
                <a:gd name="T44" fmla="*/ 30 w 222"/>
                <a:gd name="T45" fmla="*/ 98 h 210"/>
                <a:gd name="T46" fmla="*/ 27 w 222"/>
                <a:gd name="T47" fmla="*/ 102 h 210"/>
                <a:gd name="T48" fmla="*/ 23 w 222"/>
                <a:gd name="T49" fmla="*/ 105 h 210"/>
                <a:gd name="T50" fmla="*/ 10 w 222"/>
                <a:gd name="T51" fmla="*/ 95 h 210"/>
                <a:gd name="T52" fmla="*/ 3 w 222"/>
                <a:gd name="T53" fmla="*/ 82 h 210"/>
                <a:gd name="T54" fmla="*/ 0 w 222"/>
                <a:gd name="T55" fmla="*/ 66 h 210"/>
                <a:gd name="T56" fmla="*/ 1 w 222"/>
                <a:gd name="T57" fmla="*/ 50 h 210"/>
                <a:gd name="T58" fmla="*/ 4 w 222"/>
                <a:gd name="T59" fmla="*/ 33 h 210"/>
                <a:gd name="T60" fmla="*/ 11 w 222"/>
                <a:gd name="T61" fmla="*/ 19 h 210"/>
                <a:gd name="T62" fmla="*/ 19 w 222"/>
                <a:gd name="T63" fmla="*/ 7 h 210"/>
                <a:gd name="T64" fmla="*/ 30 w 222"/>
                <a:gd name="T65" fmla="*/ 0 h 210"/>
                <a:gd name="T66" fmla="*/ 0 w 222"/>
                <a:gd name="T67" fmla="*/ 0 h 210"/>
                <a:gd name="T68" fmla="*/ 222 w 222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7" name="Freeform 107"/>
            <p:cNvSpPr>
              <a:spLocks noChangeArrowheads="1"/>
            </p:cNvSpPr>
            <p:nvPr/>
          </p:nvSpPr>
          <p:spPr bwMode="auto">
            <a:xfrm>
              <a:off x="2700" y="2586"/>
              <a:ext cx="91" cy="118"/>
            </a:xfrm>
            <a:custGeom>
              <a:avLst/>
              <a:gdLst>
                <a:gd name="T0" fmla="*/ 32 w 199"/>
                <a:gd name="T1" fmla="*/ 0 h 191"/>
                <a:gd name="T2" fmla="*/ 41 w 199"/>
                <a:gd name="T3" fmla="*/ 0 h 191"/>
                <a:gd name="T4" fmla="*/ 48 w 199"/>
                <a:gd name="T5" fmla="*/ 5 h 191"/>
                <a:gd name="T6" fmla="*/ 53 w 199"/>
                <a:gd name="T7" fmla="*/ 11 h 191"/>
                <a:gd name="T8" fmla="*/ 58 w 199"/>
                <a:gd name="T9" fmla="*/ 20 h 191"/>
                <a:gd name="T10" fmla="*/ 60 w 199"/>
                <a:gd name="T11" fmla="*/ 30 h 191"/>
                <a:gd name="T12" fmla="*/ 62 w 199"/>
                <a:gd name="T13" fmla="*/ 41 h 191"/>
                <a:gd name="T14" fmla="*/ 64 w 199"/>
                <a:gd name="T15" fmla="*/ 51 h 191"/>
                <a:gd name="T16" fmla="*/ 67 w 199"/>
                <a:gd name="T17" fmla="*/ 63 h 191"/>
                <a:gd name="T18" fmla="*/ 62 w 199"/>
                <a:gd name="T19" fmla="*/ 61 h 191"/>
                <a:gd name="T20" fmla="*/ 57 w 199"/>
                <a:gd name="T21" fmla="*/ 60 h 191"/>
                <a:gd name="T22" fmla="*/ 53 w 199"/>
                <a:gd name="T23" fmla="*/ 59 h 191"/>
                <a:gd name="T24" fmla="*/ 48 w 199"/>
                <a:gd name="T25" fmla="*/ 59 h 191"/>
                <a:gd name="T26" fmla="*/ 43 w 199"/>
                <a:gd name="T27" fmla="*/ 59 h 191"/>
                <a:gd name="T28" fmla="*/ 39 w 199"/>
                <a:gd name="T29" fmla="*/ 60 h 191"/>
                <a:gd name="T30" fmla="*/ 36 w 199"/>
                <a:gd name="T31" fmla="*/ 61 h 191"/>
                <a:gd name="T32" fmla="*/ 34 w 199"/>
                <a:gd name="T33" fmla="*/ 63 h 191"/>
                <a:gd name="T34" fmla="*/ 31 w 199"/>
                <a:gd name="T35" fmla="*/ 64 h 191"/>
                <a:gd name="T36" fmla="*/ 30 w 199"/>
                <a:gd name="T37" fmla="*/ 68 h 191"/>
                <a:gd name="T38" fmla="*/ 29 w 199"/>
                <a:gd name="T39" fmla="*/ 73 h 191"/>
                <a:gd name="T40" fmla="*/ 28 w 199"/>
                <a:gd name="T41" fmla="*/ 79 h 191"/>
                <a:gd name="T42" fmla="*/ 27 w 199"/>
                <a:gd name="T43" fmla="*/ 83 h 191"/>
                <a:gd name="T44" fmla="*/ 25 w 199"/>
                <a:gd name="T45" fmla="*/ 89 h 191"/>
                <a:gd name="T46" fmla="*/ 23 w 199"/>
                <a:gd name="T47" fmla="*/ 93 h 191"/>
                <a:gd name="T48" fmla="*/ 20 w 199"/>
                <a:gd name="T49" fmla="*/ 95 h 191"/>
                <a:gd name="T50" fmla="*/ 8 w 199"/>
                <a:gd name="T51" fmla="*/ 85 h 191"/>
                <a:gd name="T52" fmla="*/ 2 w 199"/>
                <a:gd name="T53" fmla="*/ 72 h 191"/>
                <a:gd name="T54" fmla="*/ 0 w 199"/>
                <a:gd name="T55" fmla="*/ 57 h 191"/>
                <a:gd name="T56" fmla="*/ 2 w 199"/>
                <a:gd name="T57" fmla="*/ 42 h 191"/>
                <a:gd name="T58" fmla="*/ 7 w 199"/>
                <a:gd name="T59" fmla="*/ 27 h 191"/>
                <a:gd name="T60" fmla="*/ 14 w 199"/>
                <a:gd name="T61" fmla="*/ 14 h 191"/>
                <a:gd name="T62" fmla="*/ 23 w 199"/>
                <a:gd name="T63" fmla="*/ 4 h 191"/>
                <a:gd name="T64" fmla="*/ 32 w 199"/>
                <a:gd name="T65" fmla="*/ 0 h 191"/>
                <a:gd name="T66" fmla="*/ 0 w 199"/>
                <a:gd name="T67" fmla="*/ 0 h 191"/>
                <a:gd name="T68" fmla="*/ 199 w 199"/>
                <a:gd name="T6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8" name="Freeform 108"/>
            <p:cNvSpPr>
              <a:spLocks noChangeArrowheads="1"/>
            </p:cNvSpPr>
            <p:nvPr/>
          </p:nvSpPr>
          <p:spPr bwMode="auto">
            <a:xfrm>
              <a:off x="2707" y="2586"/>
              <a:ext cx="80" cy="105"/>
            </a:xfrm>
            <a:custGeom>
              <a:avLst/>
              <a:gdLst>
                <a:gd name="T0" fmla="*/ 32 w 178"/>
                <a:gd name="T1" fmla="*/ 0 h 170"/>
                <a:gd name="T2" fmla="*/ 37 w 178"/>
                <a:gd name="T3" fmla="*/ 0 h 170"/>
                <a:gd name="T4" fmla="*/ 43 w 178"/>
                <a:gd name="T5" fmla="*/ 4 h 170"/>
                <a:gd name="T6" fmla="*/ 47 w 178"/>
                <a:gd name="T7" fmla="*/ 9 h 170"/>
                <a:gd name="T8" fmla="*/ 51 w 178"/>
                <a:gd name="T9" fmla="*/ 16 h 170"/>
                <a:gd name="T10" fmla="*/ 54 w 178"/>
                <a:gd name="T11" fmla="*/ 24 h 170"/>
                <a:gd name="T12" fmla="*/ 56 w 178"/>
                <a:gd name="T13" fmla="*/ 34 h 170"/>
                <a:gd name="T14" fmla="*/ 58 w 178"/>
                <a:gd name="T15" fmla="*/ 43 h 170"/>
                <a:gd name="T16" fmla="*/ 59 w 178"/>
                <a:gd name="T17" fmla="*/ 53 h 170"/>
                <a:gd name="T18" fmla="*/ 54 w 178"/>
                <a:gd name="T19" fmla="*/ 52 h 170"/>
                <a:gd name="T20" fmla="*/ 50 w 178"/>
                <a:gd name="T21" fmla="*/ 52 h 170"/>
                <a:gd name="T22" fmla="*/ 45 w 178"/>
                <a:gd name="T23" fmla="*/ 53 h 170"/>
                <a:gd name="T24" fmla="*/ 40 w 178"/>
                <a:gd name="T25" fmla="*/ 55 h 170"/>
                <a:gd name="T26" fmla="*/ 36 w 178"/>
                <a:gd name="T27" fmla="*/ 56 h 170"/>
                <a:gd name="T28" fmla="*/ 32 w 178"/>
                <a:gd name="T29" fmla="*/ 58 h 170"/>
                <a:gd name="T30" fmla="*/ 28 w 178"/>
                <a:gd name="T31" fmla="*/ 60 h 170"/>
                <a:gd name="T32" fmla="*/ 26 w 178"/>
                <a:gd name="T33" fmla="*/ 62 h 170"/>
                <a:gd name="T34" fmla="*/ 25 w 178"/>
                <a:gd name="T35" fmla="*/ 63 h 170"/>
                <a:gd name="T36" fmla="*/ 24 w 178"/>
                <a:gd name="T37" fmla="*/ 66 h 170"/>
                <a:gd name="T38" fmla="*/ 23 w 178"/>
                <a:gd name="T39" fmla="*/ 70 h 170"/>
                <a:gd name="T40" fmla="*/ 23 w 178"/>
                <a:gd name="T41" fmla="*/ 73 h 170"/>
                <a:gd name="T42" fmla="*/ 21 w 178"/>
                <a:gd name="T43" fmla="*/ 77 h 170"/>
                <a:gd name="T44" fmla="*/ 20 w 178"/>
                <a:gd name="T45" fmla="*/ 81 h 170"/>
                <a:gd name="T46" fmla="*/ 18 w 178"/>
                <a:gd name="T47" fmla="*/ 83 h 170"/>
                <a:gd name="T48" fmla="*/ 16 w 178"/>
                <a:gd name="T49" fmla="*/ 85 h 170"/>
                <a:gd name="T50" fmla="*/ 6 w 178"/>
                <a:gd name="T51" fmla="*/ 76 h 170"/>
                <a:gd name="T52" fmla="*/ 1 w 178"/>
                <a:gd name="T53" fmla="*/ 65 h 170"/>
                <a:gd name="T54" fmla="*/ 0 w 178"/>
                <a:gd name="T55" fmla="*/ 51 h 170"/>
                <a:gd name="T56" fmla="*/ 3 w 178"/>
                <a:gd name="T57" fmla="*/ 37 h 170"/>
                <a:gd name="T58" fmla="*/ 9 w 178"/>
                <a:gd name="T59" fmla="*/ 23 h 170"/>
                <a:gd name="T60" fmla="*/ 16 w 178"/>
                <a:gd name="T61" fmla="*/ 11 h 170"/>
                <a:gd name="T62" fmla="*/ 24 w 178"/>
                <a:gd name="T63" fmla="*/ 3 h 170"/>
                <a:gd name="T64" fmla="*/ 32 w 178"/>
                <a:gd name="T65" fmla="*/ 0 h 170"/>
                <a:gd name="T66" fmla="*/ 0 w 178"/>
                <a:gd name="T67" fmla="*/ 0 h 170"/>
                <a:gd name="T68" fmla="*/ 178 w 178"/>
                <a:gd name="T6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9" name="Freeform 109"/>
            <p:cNvSpPr>
              <a:spLocks noChangeArrowheads="1"/>
            </p:cNvSpPr>
            <p:nvPr/>
          </p:nvSpPr>
          <p:spPr bwMode="auto">
            <a:xfrm>
              <a:off x="2824" y="2651"/>
              <a:ext cx="285" cy="252"/>
            </a:xfrm>
            <a:custGeom>
              <a:avLst/>
              <a:gdLst>
                <a:gd name="T0" fmla="*/ 106 w 627"/>
                <a:gd name="T1" fmla="*/ 22 h 408"/>
                <a:gd name="T2" fmla="*/ 98 w 627"/>
                <a:gd name="T3" fmla="*/ 25 h 408"/>
                <a:gd name="T4" fmla="*/ 89 w 627"/>
                <a:gd name="T5" fmla="*/ 29 h 408"/>
                <a:gd name="T6" fmla="*/ 80 w 627"/>
                <a:gd name="T7" fmla="*/ 32 h 408"/>
                <a:gd name="T8" fmla="*/ 71 w 627"/>
                <a:gd name="T9" fmla="*/ 36 h 408"/>
                <a:gd name="T10" fmla="*/ 62 w 627"/>
                <a:gd name="T11" fmla="*/ 38 h 408"/>
                <a:gd name="T12" fmla="*/ 53 w 627"/>
                <a:gd name="T13" fmla="*/ 42 h 408"/>
                <a:gd name="T14" fmla="*/ 44 w 627"/>
                <a:gd name="T15" fmla="*/ 44 h 408"/>
                <a:gd name="T16" fmla="*/ 36 w 627"/>
                <a:gd name="T17" fmla="*/ 48 h 408"/>
                <a:gd name="T18" fmla="*/ 34 w 627"/>
                <a:gd name="T19" fmla="*/ 48 h 408"/>
                <a:gd name="T20" fmla="*/ 31 w 627"/>
                <a:gd name="T21" fmla="*/ 50 h 408"/>
                <a:gd name="T22" fmla="*/ 26 w 627"/>
                <a:gd name="T23" fmla="*/ 53 h 408"/>
                <a:gd name="T24" fmla="*/ 20 w 627"/>
                <a:gd name="T25" fmla="*/ 58 h 408"/>
                <a:gd name="T26" fmla="*/ 13 w 627"/>
                <a:gd name="T27" fmla="*/ 65 h 408"/>
                <a:gd name="T28" fmla="*/ 8 w 627"/>
                <a:gd name="T29" fmla="*/ 75 h 408"/>
                <a:gd name="T30" fmla="*/ 3 w 627"/>
                <a:gd name="T31" fmla="*/ 87 h 408"/>
                <a:gd name="T32" fmla="*/ 1 w 627"/>
                <a:gd name="T33" fmla="*/ 102 h 408"/>
                <a:gd name="T34" fmla="*/ 0 w 627"/>
                <a:gd name="T35" fmla="*/ 117 h 408"/>
                <a:gd name="T36" fmla="*/ 2 w 627"/>
                <a:gd name="T37" fmla="*/ 131 h 408"/>
                <a:gd name="T38" fmla="*/ 4 w 627"/>
                <a:gd name="T39" fmla="*/ 142 h 408"/>
                <a:gd name="T40" fmla="*/ 8 w 627"/>
                <a:gd name="T41" fmla="*/ 153 h 408"/>
                <a:gd name="T42" fmla="*/ 11 w 627"/>
                <a:gd name="T43" fmla="*/ 161 h 408"/>
                <a:gd name="T44" fmla="*/ 15 w 627"/>
                <a:gd name="T45" fmla="*/ 167 h 408"/>
                <a:gd name="T46" fmla="*/ 18 w 627"/>
                <a:gd name="T47" fmla="*/ 170 h 408"/>
                <a:gd name="T48" fmla="*/ 19 w 627"/>
                <a:gd name="T49" fmla="*/ 172 h 408"/>
                <a:gd name="T50" fmla="*/ 21 w 627"/>
                <a:gd name="T51" fmla="*/ 174 h 408"/>
                <a:gd name="T52" fmla="*/ 27 w 627"/>
                <a:gd name="T53" fmla="*/ 180 h 408"/>
                <a:gd name="T54" fmla="*/ 37 w 627"/>
                <a:gd name="T55" fmla="*/ 187 h 408"/>
                <a:gd name="T56" fmla="*/ 51 w 627"/>
                <a:gd name="T57" fmla="*/ 195 h 408"/>
                <a:gd name="T58" fmla="*/ 68 w 627"/>
                <a:gd name="T59" fmla="*/ 200 h 408"/>
                <a:gd name="T60" fmla="*/ 90 w 627"/>
                <a:gd name="T61" fmla="*/ 203 h 408"/>
                <a:gd name="T62" fmla="*/ 114 w 627"/>
                <a:gd name="T63" fmla="*/ 200 h 408"/>
                <a:gd name="T64" fmla="*/ 142 w 627"/>
                <a:gd name="T65" fmla="*/ 190 h 408"/>
                <a:gd name="T66" fmla="*/ 167 w 627"/>
                <a:gd name="T67" fmla="*/ 170 h 408"/>
                <a:gd name="T68" fmla="*/ 185 w 627"/>
                <a:gd name="T69" fmla="*/ 144 h 408"/>
                <a:gd name="T70" fmla="*/ 197 w 627"/>
                <a:gd name="T71" fmla="*/ 112 h 408"/>
                <a:gd name="T72" fmla="*/ 204 w 627"/>
                <a:gd name="T73" fmla="*/ 81 h 408"/>
                <a:gd name="T74" fmla="*/ 208 w 627"/>
                <a:gd name="T75" fmla="*/ 50 h 408"/>
                <a:gd name="T76" fmla="*/ 209 w 627"/>
                <a:gd name="T77" fmla="*/ 24 h 408"/>
                <a:gd name="T78" fmla="*/ 209 w 627"/>
                <a:gd name="T79" fmla="*/ 6 h 408"/>
                <a:gd name="T80" fmla="*/ 209 w 627"/>
                <a:gd name="T81" fmla="*/ 0 h 408"/>
                <a:gd name="T82" fmla="*/ 205 w 627"/>
                <a:gd name="T83" fmla="*/ 2 h 408"/>
                <a:gd name="T84" fmla="*/ 197 w 627"/>
                <a:gd name="T85" fmla="*/ 7 h 408"/>
                <a:gd name="T86" fmla="*/ 185 w 627"/>
                <a:gd name="T87" fmla="*/ 14 h 408"/>
                <a:gd name="T88" fmla="*/ 171 w 627"/>
                <a:gd name="T89" fmla="*/ 23 h 408"/>
                <a:gd name="T90" fmla="*/ 154 w 627"/>
                <a:gd name="T91" fmla="*/ 29 h 408"/>
                <a:gd name="T92" fmla="*/ 137 w 627"/>
                <a:gd name="T93" fmla="*/ 32 h 408"/>
                <a:gd name="T94" fmla="*/ 121 w 627"/>
                <a:gd name="T95" fmla="*/ 30 h 408"/>
                <a:gd name="T96" fmla="*/ 106 w 627"/>
                <a:gd name="T97" fmla="*/ 22 h 408"/>
                <a:gd name="T98" fmla="*/ 0 w 627"/>
                <a:gd name="T99" fmla="*/ 0 h 408"/>
                <a:gd name="T100" fmla="*/ 627 w 627"/>
                <a:gd name="T101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0" name="Freeform 110"/>
            <p:cNvSpPr>
              <a:spLocks noChangeArrowheads="1"/>
            </p:cNvSpPr>
            <p:nvPr/>
          </p:nvSpPr>
          <p:spPr bwMode="auto">
            <a:xfrm>
              <a:off x="2846" y="2672"/>
              <a:ext cx="243" cy="215"/>
            </a:xfrm>
            <a:custGeom>
              <a:avLst/>
              <a:gdLst>
                <a:gd name="T0" fmla="*/ 91 w 535"/>
                <a:gd name="T1" fmla="*/ 18 h 348"/>
                <a:gd name="T2" fmla="*/ 83 w 535"/>
                <a:gd name="T3" fmla="*/ 21 h 348"/>
                <a:gd name="T4" fmla="*/ 75 w 535"/>
                <a:gd name="T5" fmla="*/ 24 h 348"/>
                <a:gd name="T6" fmla="*/ 68 w 535"/>
                <a:gd name="T7" fmla="*/ 27 h 348"/>
                <a:gd name="T8" fmla="*/ 60 w 535"/>
                <a:gd name="T9" fmla="*/ 30 h 348"/>
                <a:gd name="T10" fmla="*/ 53 w 535"/>
                <a:gd name="T11" fmla="*/ 33 h 348"/>
                <a:gd name="T12" fmla="*/ 45 w 535"/>
                <a:gd name="T13" fmla="*/ 35 h 348"/>
                <a:gd name="T14" fmla="*/ 38 w 535"/>
                <a:gd name="T15" fmla="*/ 38 h 348"/>
                <a:gd name="T16" fmla="*/ 31 w 535"/>
                <a:gd name="T17" fmla="*/ 40 h 348"/>
                <a:gd name="T18" fmla="*/ 29 w 535"/>
                <a:gd name="T19" fmla="*/ 40 h 348"/>
                <a:gd name="T20" fmla="*/ 26 w 535"/>
                <a:gd name="T21" fmla="*/ 42 h 348"/>
                <a:gd name="T22" fmla="*/ 22 w 535"/>
                <a:gd name="T23" fmla="*/ 44 h 348"/>
                <a:gd name="T24" fmla="*/ 17 w 535"/>
                <a:gd name="T25" fmla="*/ 49 h 348"/>
                <a:gd name="T26" fmla="*/ 11 w 535"/>
                <a:gd name="T27" fmla="*/ 55 h 348"/>
                <a:gd name="T28" fmla="*/ 7 w 535"/>
                <a:gd name="T29" fmla="*/ 64 h 348"/>
                <a:gd name="T30" fmla="*/ 3 w 535"/>
                <a:gd name="T31" fmla="*/ 74 h 348"/>
                <a:gd name="T32" fmla="*/ 1 w 535"/>
                <a:gd name="T33" fmla="*/ 87 h 348"/>
                <a:gd name="T34" fmla="*/ 0 w 535"/>
                <a:gd name="T35" fmla="*/ 99 h 348"/>
                <a:gd name="T36" fmla="*/ 1 w 535"/>
                <a:gd name="T37" fmla="*/ 111 h 348"/>
                <a:gd name="T38" fmla="*/ 3 w 535"/>
                <a:gd name="T39" fmla="*/ 121 h 348"/>
                <a:gd name="T40" fmla="*/ 7 w 535"/>
                <a:gd name="T41" fmla="*/ 130 h 348"/>
                <a:gd name="T42" fmla="*/ 10 w 535"/>
                <a:gd name="T43" fmla="*/ 136 h 348"/>
                <a:gd name="T44" fmla="*/ 12 w 535"/>
                <a:gd name="T45" fmla="*/ 142 h 348"/>
                <a:gd name="T46" fmla="*/ 15 w 535"/>
                <a:gd name="T47" fmla="*/ 145 h 348"/>
                <a:gd name="T48" fmla="*/ 16 w 535"/>
                <a:gd name="T49" fmla="*/ 146 h 348"/>
                <a:gd name="T50" fmla="*/ 17 w 535"/>
                <a:gd name="T51" fmla="*/ 148 h 348"/>
                <a:gd name="T52" fmla="*/ 22 w 535"/>
                <a:gd name="T53" fmla="*/ 153 h 348"/>
                <a:gd name="T54" fmla="*/ 31 w 535"/>
                <a:gd name="T55" fmla="*/ 159 h 348"/>
                <a:gd name="T56" fmla="*/ 43 w 535"/>
                <a:gd name="T57" fmla="*/ 167 h 348"/>
                <a:gd name="T58" fmla="*/ 58 w 535"/>
                <a:gd name="T59" fmla="*/ 171 h 348"/>
                <a:gd name="T60" fmla="*/ 76 w 535"/>
                <a:gd name="T61" fmla="*/ 173 h 348"/>
                <a:gd name="T62" fmla="*/ 97 w 535"/>
                <a:gd name="T63" fmla="*/ 170 h 348"/>
                <a:gd name="T64" fmla="*/ 121 w 535"/>
                <a:gd name="T65" fmla="*/ 162 h 348"/>
                <a:gd name="T66" fmla="*/ 142 w 535"/>
                <a:gd name="T67" fmla="*/ 145 h 348"/>
                <a:gd name="T68" fmla="*/ 158 w 535"/>
                <a:gd name="T69" fmla="*/ 122 h 348"/>
                <a:gd name="T70" fmla="*/ 168 w 535"/>
                <a:gd name="T71" fmla="*/ 95 h 348"/>
                <a:gd name="T72" fmla="*/ 174 w 535"/>
                <a:gd name="T73" fmla="*/ 68 h 348"/>
                <a:gd name="T74" fmla="*/ 177 w 535"/>
                <a:gd name="T75" fmla="*/ 42 h 348"/>
                <a:gd name="T76" fmla="*/ 178 w 535"/>
                <a:gd name="T77" fmla="*/ 20 h 348"/>
                <a:gd name="T78" fmla="*/ 178 w 535"/>
                <a:gd name="T79" fmla="*/ 5 h 348"/>
                <a:gd name="T80" fmla="*/ 178 w 535"/>
                <a:gd name="T81" fmla="*/ 0 h 348"/>
                <a:gd name="T82" fmla="*/ 175 w 535"/>
                <a:gd name="T83" fmla="*/ 1 h 348"/>
                <a:gd name="T84" fmla="*/ 168 w 535"/>
                <a:gd name="T85" fmla="*/ 6 h 348"/>
                <a:gd name="T86" fmla="*/ 157 w 535"/>
                <a:gd name="T87" fmla="*/ 12 h 348"/>
                <a:gd name="T88" fmla="*/ 145 w 535"/>
                <a:gd name="T89" fmla="*/ 19 h 348"/>
                <a:gd name="T90" fmla="*/ 131 w 535"/>
                <a:gd name="T91" fmla="*/ 23 h 348"/>
                <a:gd name="T92" fmla="*/ 116 w 535"/>
                <a:gd name="T93" fmla="*/ 26 h 348"/>
                <a:gd name="T94" fmla="*/ 103 w 535"/>
                <a:gd name="T95" fmla="*/ 25 h 348"/>
                <a:gd name="T96" fmla="*/ 91 w 535"/>
                <a:gd name="T97" fmla="*/ 18 h 348"/>
                <a:gd name="T98" fmla="*/ 0 w 535"/>
                <a:gd name="T99" fmla="*/ 0 h 348"/>
                <a:gd name="T100" fmla="*/ 535 w 535"/>
                <a:gd name="T101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1" name="Freeform 111"/>
            <p:cNvSpPr>
              <a:spLocks noChangeArrowheads="1"/>
            </p:cNvSpPr>
            <p:nvPr/>
          </p:nvSpPr>
          <p:spPr bwMode="auto">
            <a:xfrm>
              <a:off x="2867" y="2690"/>
              <a:ext cx="203" cy="180"/>
            </a:xfrm>
            <a:custGeom>
              <a:avLst/>
              <a:gdLst>
                <a:gd name="T0" fmla="*/ 76 w 447"/>
                <a:gd name="T1" fmla="*/ 16 h 289"/>
                <a:gd name="T2" fmla="*/ 69 w 447"/>
                <a:gd name="T3" fmla="*/ 18 h 289"/>
                <a:gd name="T4" fmla="*/ 63 w 447"/>
                <a:gd name="T5" fmla="*/ 20 h 289"/>
                <a:gd name="T6" fmla="*/ 57 w 447"/>
                <a:gd name="T7" fmla="*/ 23 h 289"/>
                <a:gd name="T8" fmla="*/ 51 w 447"/>
                <a:gd name="T9" fmla="*/ 26 h 289"/>
                <a:gd name="T10" fmla="*/ 44 w 447"/>
                <a:gd name="T11" fmla="*/ 27 h 289"/>
                <a:gd name="T12" fmla="*/ 38 w 447"/>
                <a:gd name="T13" fmla="*/ 29 h 289"/>
                <a:gd name="T14" fmla="*/ 32 w 447"/>
                <a:gd name="T15" fmla="*/ 31 h 289"/>
                <a:gd name="T16" fmla="*/ 26 w 447"/>
                <a:gd name="T17" fmla="*/ 34 h 289"/>
                <a:gd name="T18" fmla="*/ 25 w 447"/>
                <a:gd name="T19" fmla="*/ 34 h 289"/>
                <a:gd name="T20" fmla="*/ 22 w 447"/>
                <a:gd name="T21" fmla="*/ 35 h 289"/>
                <a:gd name="T22" fmla="*/ 19 w 447"/>
                <a:gd name="T23" fmla="*/ 37 h 289"/>
                <a:gd name="T24" fmla="*/ 15 w 447"/>
                <a:gd name="T25" fmla="*/ 42 h 289"/>
                <a:gd name="T26" fmla="*/ 10 w 447"/>
                <a:gd name="T27" fmla="*/ 46 h 289"/>
                <a:gd name="T28" fmla="*/ 6 w 447"/>
                <a:gd name="T29" fmla="*/ 54 h 289"/>
                <a:gd name="T30" fmla="*/ 3 w 447"/>
                <a:gd name="T31" fmla="*/ 62 h 289"/>
                <a:gd name="T32" fmla="*/ 1 w 447"/>
                <a:gd name="T33" fmla="*/ 73 h 289"/>
                <a:gd name="T34" fmla="*/ 0 w 447"/>
                <a:gd name="T35" fmla="*/ 84 h 289"/>
                <a:gd name="T36" fmla="*/ 1 w 447"/>
                <a:gd name="T37" fmla="*/ 94 h 289"/>
                <a:gd name="T38" fmla="*/ 3 w 447"/>
                <a:gd name="T39" fmla="*/ 102 h 289"/>
                <a:gd name="T40" fmla="*/ 6 w 447"/>
                <a:gd name="T41" fmla="*/ 110 h 289"/>
                <a:gd name="T42" fmla="*/ 8 w 447"/>
                <a:gd name="T43" fmla="*/ 115 h 289"/>
                <a:gd name="T44" fmla="*/ 11 w 447"/>
                <a:gd name="T45" fmla="*/ 120 h 289"/>
                <a:gd name="T46" fmla="*/ 13 w 447"/>
                <a:gd name="T47" fmla="*/ 122 h 289"/>
                <a:gd name="T48" fmla="*/ 14 w 447"/>
                <a:gd name="T49" fmla="*/ 123 h 289"/>
                <a:gd name="T50" fmla="*/ 15 w 447"/>
                <a:gd name="T51" fmla="*/ 125 h 289"/>
                <a:gd name="T52" fmla="*/ 19 w 447"/>
                <a:gd name="T53" fmla="*/ 129 h 289"/>
                <a:gd name="T54" fmla="*/ 27 w 447"/>
                <a:gd name="T55" fmla="*/ 134 h 289"/>
                <a:gd name="T56" fmla="*/ 37 w 447"/>
                <a:gd name="T57" fmla="*/ 140 h 289"/>
                <a:gd name="T58" fmla="*/ 49 w 447"/>
                <a:gd name="T59" fmla="*/ 143 h 289"/>
                <a:gd name="T60" fmla="*/ 64 w 447"/>
                <a:gd name="T61" fmla="*/ 145 h 289"/>
                <a:gd name="T62" fmla="*/ 82 w 447"/>
                <a:gd name="T63" fmla="*/ 143 h 289"/>
                <a:gd name="T64" fmla="*/ 102 w 447"/>
                <a:gd name="T65" fmla="*/ 136 h 289"/>
                <a:gd name="T66" fmla="*/ 119 w 447"/>
                <a:gd name="T67" fmla="*/ 122 h 289"/>
                <a:gd name="T68" fmla="*/ 132 w 447"/>
                <a:gd name="T69" fmla="*/ 103 h 289"/>
                <a:gd name="T70" fmla="*/ 141 w 447"/>
                <a:gd name="T71" fmla="*/ 80 h 289"/>
                <a:gd name="T72" fmla="*/ 146 w 447"/>
                <a:gd name="T73" fmla="*/ 58 h 289"/>
                <a:gd name="T74" fmla="*/ 148 w 447"/>
                <a:gd name="T75" fmla="*/ 35 h 289"/>
                <a:gd name="T76" fmla="*/ 149 w 447"/>
                <a:gd name="T77" fmla="*/ 17 h 289"/>
                <a:gd name="T78" fmla="*/ 149 w 447"/>
                <a:gd name="T79" fmla="*/ 5 h 289"/>
                <a:gd name="T80" fmla="*/ 149 w 447"/>
                <a:gd name="T81" fmla="*/ 0 h 289"/>
                <a:gd name="T82" fmla="*/ 146 w 447"/>
                <a:gd name="T83" fmla="*/ 1 h 289"/>
                <a:gd name="T84" fmla="*/ 141 w 447"/>
                <a:gd name="T85" fmla="*/ 5 h 289"/>
                <a:gd name="T86" fmla="*/ 132 w 447"/>
                <a:gd name="T87" fmla="*/ 10 h 289"/>
                <a:gd name="T88" fmla="*/ 122 w 447"/>
                <a:gd name="T89" fmla="*/ 16 h 289"/>
                <a:gd name="T90" fmla="*/ 110 w 447"/>
                <a:gd name="T91" fmla="*/ 20 h 289"/>
                <a:gd name="T92" fmla="*/ 98 w 447"/>
                <a:gd name="T93" fmla="*/ 22 h 289"/>
                <a:gd name="T94" fmla="*/ 86 w 447"/>
                <a:gd name="T95" fmla="*/ 21 h 289"/>
                <a:gd name="T96" fmla="*/ 76 w 447"/>
                <a:gd name="T97" fmla="*/ 16 h 289"/>
                <a:gd name="T98" fmla="*/ 0 w 447"/>
                <a:gd name="T99" fmla="*/ 0 h 289"/>
                <a:gd name="T100" fmla="*/ 447 w 447"/>
                <a:gd name="T101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2" name="Freeform 112"/>
            <p:cNvSpPr>
              <a:spLocks noChangeArrowheads="1"/>
            </p:cNvSpPr>
            <p:nvPr/>
          </p:nvSpPr>
          <p:spPr bwMode="auto">
            <a:xfrm>
              <a:off x="2887" y="2713"/>
              <a:ext cx="162" cy="142"/>
            </a:xfrm>
            <a:custGeom>
              <a:avLst/>
              <a:gdLst>
                <a:gd name="T0" fmla="*/ 60 w 358"/>
                <a:gd name="T1" fmla="*/ 11 h 228"/>
                <a:gd name="T2" fmla="*/ 55 w 358"/>
                <a:gd name="T3" fmla="*/ 13 h 228"/>
                <a:gd name="T4" fmla="*/ 51 w 358"/>
                <a:gd name="T5" fmla="*/ 15 h 228"/>
                <a:gd name="T6" fmla="*/ 46 w 358"/>
                <a:gd name="T7" fmla="*/ 17 h 228"/>
                <a:gd name="T8" fmla="*/ 41 w 358"/>
                <a:gd name="T9" fmla="*/ 20 h 228"/>
                <a:gd name="T10" fmla="*/ 36 w 358"/>
                <a:gd name="T11" fmla="*/ 21 h 228"/>
                <a:gd name="T12" fmla="*/ 31 w 358"/>
                <a:gd name="T13" fmla="*/ 23 h 228"/>
                <a:gd name="T14" fmla="*/ 26 w 358"/>
                <a:gd name="T15" fmla="*/ 24 h 228"/>
                <a:gd name="T16" fmla="*/ 21 w 358"/>
                <a:gd name="T17" fmla="*/ 26 h 228"/>
                <a:gd name="T18" fmla="*/ 20 w 358"/>
                <a:gd name="T19" fmla="*/ 26 h 228"/>
                <a:gd name="T20" fmla="*/ 18 w 358"/>
                <a:gd name="T21" fmla="*/ 27 h 228"/>
                <a:gd name="T22" fmla="*/ 15 w 358"/>
                <a:gd name="T23" fmla="*/ 29 h 228"/>
                <a:gd name="T24" fmla="*/ 12 w 358"/>
                <a:gd name="T25" fmla="*/ 32 h 228"/>
                <a:gd name="T26" fmla="*/ 8 w 358"/>
                <a:gd name="T27" fmla="*/ 36 h 228"/>
                <a:gd name="T28" fmla="*/ 5 w 358"/>
                <a:gd name="T29" fmla="*/ 42 h 228"/>
                <a:gd name="T30" fmla="*/ 2 w 358"/>
                <a:gd name="T31" fmla="*/ 48 h 228"/>
                <a:gd name="T32" fmla="*/ 1 w 358"/>
                <a:gd name="T33" fmla="*/ 58 h 228"/>
                <a:gd name="T34" fmla="*/ 0 w 358"/>
                <a:gd name="T35" fmla="*/ 66 h 228"/>
                <a:gd name="T36" fmla="*/ 1 w 358"/>
                <a:gd name="T37" fmla="*/ 74 h 228"/>
                <a:gd name="T38" fmla="*/ 2 w 358"/>
                <a:gd name="T39" fmla="*/ 80 h 228"/>
                <a:gd name="T40" fmla="*/ 5 w 358"/>
                <a:gd name="T41" fmla="*/ 87 h 228"/>
                <a:gd name="T42" fmla="*/ 6 w 358"/>
                <a:gd name="T43" fmla="*/ 91 h 228"/>
                <a:gd name="T44" fmla="*/ 8 w 358"/>
                <a:gd name="T45" fmla="*/ 94 h 228"/>
                <a:gd name="T46" fmla="*/ 10 w 358"/>
                <a:gd name="T47" fmla="*/ 96 h 228"/>
                <a:gd name="T48" fmla="*/ 11 w 358"/>
                <a:gd name="T49" fmla="*/ 97 h 228"/>
                <a:gd name="T50" fmla="*/ 12 w 358"/>
                <a:gd name="T51" fmla="*/ 99 h 228"/>
                <a:gd name="T52" fmla="*/ 15 w 358"/>
                <a:gd name="T53" fmla="*/ 102 h 228"/>
                <a:gd name="T54" fmla="*/ 21 w 358"/>
                <a:gd name="T55" fmla="*/ 106 h 228"/>
                <a:gd name="T56" fmla="*/ 29 w 358"/>
                <a:gd name="T57" fmla="*/ 111 h 228"/>
                <a:gd name="T58" fmla="*/ 39 w 358"/>
                <a:gd name="T59" fmla="*/ 113 h 228"/>
                <a:gd name="T60" fmla="*/ 51 w 358"/>
                <a:gd name="T61" fmla="*/ 114 h 228"/>
                <a:gd name="T62" fmla="*/ 65 w 358"/>
                <a:gd name="T63" fmla="*/ 112 h 228"/>
                <a:gd name="T64" fmla="*/ 81 w 358"/>
                <a:gd name="T65" fmla="*/ 107 h 228"/>
                <a:gd name="T66" fmla="*/ 95 w 358"/>
                <a:gd name="T67" fmla="*/ 96 h 228"/>
                <a:gd name="T68" fmla="*/ 105 w 358"/>
                <a:gd name="T69" fmla="*/ 81 h 228"/>
                <a:gd name="T70" fmla="*/ 112 w 358"/>
                <a:gd name="T71" fmla="*/ 64 h 228"/>
                <a:gd name="T72" fmla="*/ 116 w 358"/>
                <a:gd name="T73" fmla="*/ 46 h 228"/>
                <a:gd name="T74" fmla="*/ 118 w 358"/>
                <a:gd name="T75" fmla="*/ 28 h 228"/>
                <a:gd name="T76" fmla="*/ 119 w 358"/>
                <a:gd name="T77" fmla="*/ 14 h 228"/>
                <a:gd name="T78" fmla="*/ 119 w 358"/>
                <a:gd name="T79" fmla="*/ 3 h 228"/>
                <a:gd name="T80" fmla="*/ 119 w 358"/>
                <a:gd name="T81" fmla="*/ 0 h 228"/>
                <a:gd name="T82" fmla="*/ 117 w 358"/>
                <a:gd name="T83" fmla="*/ 1 h 228"/>
                <a:gd name="T84" fmla="*/ 112 w 358"/>
                <a:gd name="T85" fmla="*/ 4 h 228"/>
                <a:gd name="T86" fmla="*/ 105 w 358"/>
                <a:gd name="T87" fmla="*/ 8 h 228"/>
                <a:gd name="T88" fmla="*/ 97 w 358"/>
                <a:gd name="T89" fmla="*/ 13 h 228"/>
                <a:gd name="T90" fmla="*/ 88 w 358"/>
                <a:gd name="T91" fmla="*/ 15 h 228"/>
                <a:gd name="T92" fmla="*/ 78 w 358"/>
                <a:gd name="T93" fmla="*/ 16 h 228"/>
                <a:gd name="T94" fmla="*/ 68 w 358"/>
                <a:gd name="T95" fmla="*/ 16 h 228"/>
                <a:gd name="T96" fmla="*/ 60 w 358"/>
                <a:gd name="T97" fmla="*/ 11 h 228"/>
                <a:gd name="T98" fmla="*/ 0 w 358"/>
                <a:gd name="T99" fmla="*/ 0 h 228"/>
                <a:gd name="T100" fmla="*/ 358 w 358"/>
                <a:gd name="T10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3" name="Freeform 113"/>
            <p:cNvSpPr>
              <a:spLocks noChangeArrowheads="1"/>
            </p:cNvSpPr>
            <p:nvPr/>
          </p:nvSpPr>
          <p:spPr bwMode="auto">
            <a:xfrm>
              <a:off x="2437" y="2646"/>
              <a:ext cx="241" cy="242"/>
            </a:xfrm>
            <a:custGeom>
              <a:avLst/>
              <a:gdLst>
                <a:gd name="T0" fmla="*/ 88 w 531"/>
                <a:gd name="T1" fmla="*/ 14 h 389"/>
                <a:gd name="T2" fmla="*/ 95 w 531"/>
                <a:gd name="T3" fmla="*/ 16 h 389"/>
                <a:gd name="T4" fmla="*/ 102 w 531"/>
                <a:gd name="T5" fmla="*/ 20 h 389"/>
                <a:gd name="T6" fmla="*/ 110 w 531"/>
                <a:gd name="T7" fmla="*/ 22 h 389"/>
                <a:gd name="T8" fmla="*/ 117 w 531"/>
                <a:gd name="T9" fmla="*/ 26 h 389"/>
                <a:gd name="T10" fmla="*/ 124 w 531"/>
                <a:gd name="T11" fmla="*/ 28 h 389"/>
                <a:gd name="T12" fmla="*/ 132 w 531"/>
                <a:gd name="T13" fmla="*/ 31 h 389"/>
                <a:gd name="T14" fmla="*/ 139 w 531"/>
                <a:gd name="T15" fmla="*/ 33 h 389"/>
                <a:gd name="T16" fmla="*/ 147 w 531"/>
                <a:gd name="T17" fmla="*/ 35 h 389"/>
                <a:gd name="T18" fmla="*/ 148 w 531"/>
                <a:gd name="T19" fmla="*/ 35 h 389"/>
                <a:gd name="T20" fmla="*/ 151 w 531"/>
                <a:gd name="T21" fmla="*/ 37 h 389"/>
                <a:gd name="T22" fmla="*/ 155 w 531"/>
                <a:gd name="T23" fmla="*/ 39 h 389"/>
                <a:gd name="T24" fmla="*/ 160 w 531"/>
                <a:gd name="T25" fmla="*/ 45 h 389"/>
                <a:gd name="T26" fmla="*/ 165 w 531"/>
                <a:gd name="T27" fmla="*/ 51 h 389"/>
                <a:gd name="T28" fmla="*/ 170 w 531"/>
                <a:gd name="T29" fmla="*/ 60 h 389"/>
                <a:gd name="T30" fmla="*/ 174 w 531"/>
                <a:gd name="T31" fmla="*/ 72 h 389"/>
                <a:gd name="T32" fmla="*/ 177 w 531"/>
                <a:gd name="T33" fmla="*/ 88 h 389"/>
                <a:gd name="T34" fmla="*/ 177 w 531"/>
                <a:gd name="T35" fmla="*/ 103 h 389"/>
                <a:gd name="T36" fmla="*/ 176 w 531"/>
                <a:gd name="T37" fmla="*/ 116 h 389"/>
                <a:gd name="T38" fmla="*/ 173 w 531"/>
                <a:gd name="T39" fmla="*/ 129 h 389"/>
                <a:gd name="T40" fmla="*/ 170 w 531"/>
                <a:gd name="T41" fmla="*/ 139 h 389"/>
                <a:gd name="T42" fmla="*/ 167 w 531"/>
                <a:gd name="T43" fmla="*/ 147 h 389"/>
                <a:gd name="T44" fmla="*/ 164 w 531"/>
                <a:gd name="T45" fmla="*/ 154 h 389"/>
                <a:gd name="T46" fmla="*/ 162 w 531"/>
                <a:gd name="T47" fmla="*/ 157 h 389"/>
                <a:gd name="T48" fmla="*/ 162 w 531"/>
                <a:gd name="T49" fmla="*/ 159 h 389"/>
                <a:gd name="T50" fmla="*/ 160 w 531"/>
                <a:gd name="T51" fmla="*/ 161 h 389"/>
                <a:gd name="T52" fmla="*/ 154 w 531"/>
                <a:gd name="T53" fmla="*/ 167 h 389"/>
                <a:gd name="T54" fmla="*/ 145 w 531"/>
                <a:gd name="T55" fmla="*/ 175 h 389"/>
                <a:gd name="T56" fmla="*/ 134 w 531"/>
                <a:gd name="T57" fmla="*/ 184 h 389"/>
                <a:gd name="T58" fmla="*/ 119 w 531"/>
                <a:gd name="T59" fmla="*/ 191 h 389"/>
                <a:gd name="T60" fmla="*/ 101 w 531"/>
                <a:gd name="T61" fmla="*/ 195 h 389"/>
                <a:gd name="T62" fmla="*/ 80 w 531"/>
                <a:gd name="T63" fmla="*/ 193 h 389"/>
                <a:gd name="T64" fmla="*/ 57 w 531"/>
                <a:gd name="T65" fmla="*/ 186 h 389"/>
                <a:gd name="T66" fmla="*/ 35 w 531"/>
                <a:gd name="T67" fmla="*/ 168 h 389"/>
                <a:gd name="T68" fmla="*/ 20 w 531"/>
                <a:gd name="T69" fmla="*/ 142 h 389"/>
                <a:gd name="T70" fmla="*/ 10 w 531"/>
                <a:gd name="T71" fmla="*/ 112 h 389"/>
                <a:gd name="T72" fmla="*/ 4 w 531"/>
                <a:gd name="T73" fmla="*/ 80 h 389"/>
                <a:gd name="T74" fmla="*/ 1 w 531"/>
                <a:gd name="T75" fmla="*/ 49 h 389"/>
                <a:gd name="T76" fmla="*/ 0 w 531"/>
                <a:gd name="T77" fmla="*/ 24 h 389"/>
                <a:gd name="T78" fmla="*/ 1 w 531"/>
                <a:gd name="T79" fmla="*/ 6 h 389"/>
                <a:gd name="T80" fmla="*/ 1 w 531"/>
                <a:gd name="T81" fmla="*/ 0 h 389"/>
                <a:gd name="T82" fmla="*/ 3 w 531"/>
                <a:gd name="T83" fmla="*/ 1 h 389"/>
                <a:gd name="T84" fmla="*/ 10 w 531"/>
                <a:gd name="T85" fmla="*/ 7 h 389"/>
                <a:gd name="T86" fmla="*/ 20 w 531"/>
                <a:gd name="T87" fmla="*/ 13 h 389"/>
                <a:gd name="T88" fmla="*/ 33 w 531"/>
                <a:gd name="T89" fmla="*/ 20 h 389"/>
                <a:gd name="T90" fmla="*/ 46 w 531"/>
                <a:gd name="T91" fmla="*/ 24 h 389"/>
                <a:gd name="T92" fmla="*/ 61 w 531"/>
                <a:gd name="T93" fmla="*/ 26 h 389"/>
                <a:gd name="T94" fmla="*/ 74 w 531"/>
                <a:gd name="T95" fmla="*/ 22 h 389"/>
                <a:gd name="T96" fmla="*/ 88 w 531"/>
                <a:gd name="T97" fmla="*/ 14 h 389"/>
                <a:gd name="T98" fmla="*/ 0 w 531"/>
                <a:gd name="T99" fmla="*/ 0 h 389"/>
                <a:gd name="T100" fmla="*/ 531 w 531"/>
                <a:gd name="T10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4" name="Freeform 114"/>
            <p:cNvSpPr>
              <a:spLocks noChangeArrowheads="1"/>
            </p:cNvSpPr>
            <p:nvPr/>
          </p:nvSpPr>
          <p:spPr bwMode="auto">
            <a:xfrm>
              <a:off x="2454" y="2665"/>
              <a:ext cx="207" cy="206"/>
            </a:xfrm>
            <a:custGeom>
              <a:avLst/>
              <a:gdLst>
                <a:gd name="T0" fmla="*/ 76 w 454"/>
                <a:gd name="T1" fmla="*/ 13 h 332"/>
                <a:gd name="T2" fmla="*/ 81 w 454"/>
                <a:gd name="T3" fmla="*/ 15 h 332"/>
                <a:gd name="T4" fmla="*/ 88 w 454"/>
                <a:gd name="T5" fmla="*/ 17 h 332"/>
                <a:gd name="T6" fmla="*/ 94 w 454"/>
                <a:gd name="T7" fmla="*/ 20 h 332"/>
                <a:gd name="T8" fmla="*/ 101 w 454"/>
                <a:gd name="T9" fmla="*/ 23 h 332"/>
                <a:gd name="T10" fmla="*/ 107 w 454"/>
                <a:gd name="T11" fmla="*/ 24 h 332"/>
                <a:gd name="T12" fmla="*/ 113 w 454"/>
                <a:gd name="T13" fmla="*/ 26 h 332"/>
                <a:gd name="T14" fmla="*/ 120 w 454"/>
                <a:gd name="T15" fmla="*/ 28 h 332"/>
                <a:gd name="T16" fmla="*/ 127 w 454"/>
                <a:gd name="T17" fmla="*/ 30 h 332"/>
                <a:gd name="T18" fmla="*/ 127 w 454"/>
                <a:gd name="T19" fmla="*/ 30 h 332"/>
                <a:gd name="T20" fmla="*/ 130 w 454"/>
                <a:gd name="T21" fmla="*/ 31 h 332"/>
                <a:gd name="T22" fmla="*/ 133 w 454"/>
                <a:gd name="T23" fmla="*/ 33 h 332"/>
                <a:gd name="T24" fmla="*/ 138 w 454"/>
                <a:gd name="T25" fmla="*/ 38 h 332"/>
                <a:gd name="T26" fmla="*/ 142 w 454"/>
                <a:gd name="T27" fmla="*/ 43 h 332"/>
                <a:gd name="T28" fmla="*/ 146 w 454"/>
                <a:gd name="T29" fmla="*/ 51 h 332"/>
                <a:gd name="T30" fmla="*/ 150 w 454"/>
                <a:gd name="T31" fmla="*/ 61 h 332"/>
                <a:gd name="T32" fmla="*/ 152 w 454"/>
                <a:gd name="T33" fmla="*/ 75 h 332"/>
                <a:gd name="T34" fmla="*/ 152 w 454"/>
                <a:gd name="T35" fmla="*/ 88 h 332"/>
                <a:gd name="T36" fmla="*/ 151 w 454"/>
                <a:gd name="T37" fmla="*/ 100 h 332"/>
                <a:gd name="T38" fmla="*/ 149 w 454"/>
                <a:gd name="T39" fmla="*/ 110 h 332"/>
                <a:gd name="T40" fmla="*/ 147 w 454"/>
                <a:gd name="T41" fmla="*/ 119 h 332"/>
                <a:gd name="T42" fmla="*/ 144 w 454"/>
                <a:gd name="T43" fmla="*/ 126 h 332"/>
                <a:gd name="T44" fmla="*/ 142 w 454"/>
                <a:gd name="T45" fmla="*/ 131 h 332"/>
                <a:gd name="T46" fmla="*/ 140 w 454"/>
                <a:gd name="T47" fmla="*/ 134 h 332"/>
                <a:gd name="T48" fmla="*/ 139 w 454"/>
                <a:gd name="T49" fmla="*/ 135 h 332"/>
                <a:gd name="T50" fmla="*/ 138 w 454"/>
                <a:gd name="T51" fmla="*/ 137 h 332"/>
                <a:gd name="T52" fmla="*/ 133 w 454"/>
                <a:gd name="T53" fmla="*/ 143 h 332"/>
                <a:gd name="T54" fmla="*/ 125 w 454"/>
                <a:gd name="T55" fmla="*/ 149 h 332"/>
                <a:gd name="T56" fmla="*/ 115 w 454"/>
                <a:gd name="T57" fmla="*/ 157 h 332"/>
                <a:gd name="T58" fmla="*/ 102 w 454"/>
                <a:gd name="T59" fmla="*/ 162 h 332"/>
                <a:gd name="T60" fmla="*/ 86 w 454"/>
                <a:gd name="T61" fmla="*/ 166 h 332"/>
                <a:gd name="T62" fmla="*/ 69 w 454"/>
                <a:gd name="T63" fmla="*/ 165 h 332"/>
                <a:gd name="T64" fmla="*/ 49 w 454"/>
                <a:gd name="T65" fmla="*/ 158 h 332"/>
                <a:gd name="T66" fmla="*/ 30 w 454"/>
                <a:gd name="T67" fmla="*/ 143 h 332"/>
                <a:gd name="T68" fmla="*/ 17 w 454"/>
                <a:gd name="T69" fmla="*/ 122 h 332"/>
                <a:gd name="T70" fmla="*/ 8 w 454"/>
                <a:gd name="T71" fmla="*/ 96 h 332"/>
                <a:gd name="T72" fmla="*/ 3 w 454"/>
                <a:gd name="T73" fmla="*/ 69 h 332"/>
                <a:gd name="T74" fmla="*/ 0 w 454"/>
                <a:gd name="T75" fmla="*/ 43 h 332"/>
                <a:gd name="T76" fmla="*/ 0 w 454"/>
                <a:gd name="T77" fmla="*/ 21 h 332"/>
                <a:gd name="T78" fmla="*/ 0 w 454"/>
                <a:gd name="T79" fmla="*/ 6 h 332"/>
                <a:gd name="T80" fmla="*/ 1 w 454"/>
                <a:gd name="T81" fmla="*/ 0 h 332"/>
                <a:gd name="T82" fmla="*/ 3 w 454"/>
                <a:gd name="T83" fmla="*/ 2 h 332"/>
                <a:gd name="T84" fmla="*/ 8 w 454"/>
                <a:gd name="T85" fmla="*/ 6 h 332"/>
                <a:gd name="T86" fmla="*/ 17 w 454"/>
                <a:gd name="T87" fmla="*/ 11 h 332"/>
                <a:gd name="T88" fmla="*/ 28 w 454"/>
                <a:gd name="T89" fmla="*/ 17 h 332"/>
                <a:gd name="T90" fmla="*/ 40 w 454"/>
                <a:gd name="T91" fmla="*/ 21 h 332"/>
                <a:gd name="T92" fmla="*/ 53 w 454"/>
                <a:gd name="T93" fmla="*/ 23 h 332"/>
                <a:gd name="T94" fmla="*/ 64 w 454"/>
                <a:gd name="T95" fmla="*/ 20 h 332"/>
                <a:gd name="T96" fmla="*/ 76 w 454"/>
                <a:gd name="T97" fmla="*/ 13 h 332"/>
                <a:gd name="T98" fmla="*/ 0 w 454"/>
                <a:gd name="T99" fmla="*/ 0 h 332"/>
                <a:gd name="T100" fmla="*/ 454 w 454"/>
                <a:gd name="T10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5" name="Freeform 115"/>
            <p:cNvSpPr>
              <a:spLocks noChangeArrowheads="1"/>
            </p:cNvSpPr>
            <p:nvPr/>
          </p:nvSpPr>
          <p:spPr bwMode="auto">
            <a:xfrm>
              <a:off x="2471" y="2683"/>
              <a:ext cx="172" cy="173"/>
            </a:xfrm>
            <a:custGeom>
              <a:avLst/>
              <a:gdLst>
                <a:gd name="T0" fmla="*/ 62 w 378"/>
                <a:gd name="T1" fmla="*/ 11 h 278"/>
                <a:gd name="T2" fmla="*/ 67 w 378"/>
                <a:gd name="T3" fmla="*/ 13 h 278"/>
                <a:gd name="T4" fmla="*/ 72 w 378"/>
                <a:gd name="T5" fmla="*/ 15 h 278"/>
                <a:gd name="T6" fmla="*/ 78 w 378"/>
                <a:gd name="T7" fmla="*/ 17 h 278"/>
                <a:gd name="T8" fmla="*/ 83 w 378"/>
                <a:gd name="T9" fmla="*/ 19 h 278"/>
                <a:gd name="T10" fmla="*/ 88 w 378"/>
                <a:gd name="T11" fmla="*/ 20 h 278"/>
                <a:gd name="T12" fmla="*/ 94 w 378"/>
                <a:gd name="T13" fmla="*/ 22 h 278"/>
                <a:gd name="T14" fmla="*/ 99 w 378"/>
                <a:gd name="T15" fmla="*/ 24 h 278"/>
                <a:gd name="T16" fmla="*/ 104 w 378"/>
                <a:gd name="T17" fmla="*/ 26 h 278"/>
                <a:gd name="T18" fmla="*/ 105 w 378"/>
                <a:gd name="T19" fmla="*/ 26 h 278"/>
                <a:gd name="T20" fmla="*/ 107 w 378"/>
                <a:gd name="T21" fmla="*/ 27 h 278"/>
                <a:gd name="T22" fmla="*/ 110 w 378"/>
                <a:gd name="T23" fmla="*/ 28 h 278"/>
                <a:gd name="T24" fmla="*/ 114 w 378"/>
                <a:gd name="T25" fmla="*/ 32 h 278"/>
                <a:gd name="T26" fmla="*/ 117 w 378"/>
                <a:gd name="T27" fmla="*/ 37 h 278"/>
                <a:gd name="T28" fmla="*/ 121 w 378"/>
                <a:gd name="T29" fmla="*/ 43 h 278"/>
                <a:gd name="T30" fmla="*/ 124 w 378"/>
                <a:gd name="T31" fmla="*/ 52 h 278"/>
                <a:gd name="T32" fmla="*/ 126 w 378"/>
                <a:gd name="T33" fmla="*/ 63 h 278"/>
                <a:gd name="T34" fmla="*/ 126 w 378"/>
                <a:gd name="T35" fmla="*/ 74 h 278"/>
                <a:gd name="T36" fmla="*/ 125 w 378"/>
                <a:gd name="T37" fmla="*/ 84 h 278"/>
                <a:gd name="T38" fmla="*/ 123 w 378"/>
                <a:gd name="T39" fmla="*/ 92 h 278"/>
                <a:gd name="T40" fmla="*/ 121 w 378"/>
                <a:gd name="T41" fmla="*/ 100 h 278"/>
                <a:gd name="T42" fmla="*/ 119 w 378"/>
                <a:gd name="T43" fmla="*/ 105 h 278"/>
                <a:gd name="T44" fmla="*/ 117 w 378"/>
                <a:gd name="T45" fmla="*/ 110 h 278"/>
                <a:gd name="T46" fmla="*/ 115 w 378"/>
                <a:gd name="T47" fmla="*/ 112 h 278"/>
                <a:gd name="T48" fmla="*/ 115 w 378"/>
                <a:gd name="T49" fmla="*/ 114 h 278"/>
                <a:gd name="T50" fmla="*/ 114 w 378"/>
                <a:gd name="T51" fmla="*/ 115 h 278"/>
                <a:gd name="T52" fmla="*/ 110 w 378"/>
                <a:gd name="T53" fmla="*/ 120 h 278"/>
                <a:gd name="T54" fmla="*/ 104 w 378"/>
                <a:gd name="T55" fmla="*/ 126 h 278"/>
                <a:gd name="T56" fmla="*/ 95 w 378"/>
                <a:gd name="T57" fmla="*/ 132 h 278"/>
                <a:gd name="T58" fmla="*/ 84 w 378"/>
                <a:gd name="T59" fmla="*/ 137 h 278"/>
                <a:gd name="T60" fmla="*/ 72 w 378"/>
                <a:gd name="T61" fmla="*/ 139 h 278"/>
                <a:gd name="T62" fmla="*/ 56 w 378"/>
                <a:gd name="T63" fmla="*/ 139 h 278"/>
                <a:gd name="T64" fmla="*/ 40 w 378"/>
                <a:gd name="T65" fmla="*/ 133 h 278"/>
                <a:gd name="T66" fmla="*/ 24 w 378"/>
                <a:gd name="T67" fmla="*/ 120 h 278"/>
                <a:gd name="T68" fmla="*/ 14 w 378"/>
                <a:gd name="T69" fmla="*/ 102 h 278"/>
                <a:gd name="T70" fmla="*/ 7 w 378"/>
                <a:gd name="T71" fmla="*/ 80 h 278"/>
                <a:gd name="T72" fmla="*/ 2 w 378"/>
                <a:gd name="T73" fmla="*/ 58 h 278"/>
                <a:gd name="T74" fmla="*/ 0 w 378"/>
                <a:gd name="T75" fmla="*/ 35 h 278"/>
                <a:gd name="T76" fmla="*/ 0 w 378"/>
                <a:gd name="T77" fmla="*/ 17 h 278"/>
                <a:gd name="T78" fmla="*/ 0 w 378"/>
                <a:gd name="T79" fmla="*/ 5 h 278"/>
                <a:gd name="T80" fmla="*/ 0 w 378"/>
                <a:gd name="T81" fmla="*/ 0 h 278"/>
                <a:gd name="T82" fmla="*/ 2 w 378"/>
                <a:gd name="T83" fmla="*/ 1 h 278"/>
                <a:gd name="T84" fmla="*/ 7 w 378"/>
                <a:gd name="T85" fmla="*/ 5 h 278"/>
                <a:gd name="T86" fmla="*/ 14 w 378"/>
                <a:gd name="T87" fmla="*/ 9 h 278"/>
                <a:gd name="T88" fmla="*/ 23 w 378"/>
                <a:gd name="T89" fmla="*/ 15 h 278"/>
                <a:gd name="T90" fmla="*/ 32 w 378"/>
                <a:gd name="T91" fmla="*/ 18 h 278"/>
                <a:gd name="T92" fmla="*/ 43 w 378"/>
                <a:gd name="T93" fmla="*/ 19 h 278"/>
                <a:gd name="T94" fmla="*/ 53 w 378"/>
                <a:gd name="T95" fmla="*/ 17 h 278"/>
                <a:gd name="T96" fmla="*/ 62 w 378"/>
                <a:gd name="T97" fmla="*/ 11 h 278"/>
                <a:gd name="T98" fmla="*/ 0 w 378"/>
                <a:gd name="T99" fmla="*/ 0 h 278"/>
                <a:gd name="T100" fmla="*/ 378 w 378"/>
                <a:gd name="T10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6" name="Freeform 116"/>
            <p:cNvSpPr>
              <a:spLocks noChangeArrowheads="1"/>
            </p:cNvSpPr>
            <p:nvPr/>
          </p:nvSpPr>
          <p:spPr bwMode="auto">
            <a:xfrm>
              <a:off x="2488" y="2703"/>
              <a:ext cx="137" cy="138"/>
            </a:xfrm>
            <a:custGeom>
              <a:avLst/>
              <a:gdLst>
                <a:gd name="T0" fmla="*/ 50 w 304"/>
                <a:gd name="T1" fmla="*/ 9 h 222"/>
                <a:gd name="T2" fmla="*/ 54 w 304"/>
                <a:gd name="T3" fmla="*/ 10 h 222"/>
                <a:gd name="T4" fmla="*/ 58 w 304"/>
                <a:gd name="T5" fmla="*/ 12 h 222"/>
                <a:gd name="T6" fmla="*/ 62 w 304"/>
                <a:gd name="T7" fmla="*/ 13 h 222"/>
                <a:gd name="T8" fmla="*/ 67 w 304"/>
                <a:gd name="T9" fmla="*/ 15 h 222"/>
                <a:gd name="T10" fmla="*/ 71 w 304"/>
                <a:gd name="T11" fmla="*/ 17 h 222"/>
                <a:gd name="T12" fmla="*/ 75 w 304"/>
                <a:gd name="T13" fmla="*/ 18 h 222"/>
                <a:gd name="T14" fmla="*/ 79 w 304"/>
                <a:gd name="T15" fmla="*/ 19 h 222"/>
                <a:gd name="T16" fmla="*/ 84 w 304"/>
                <a:gd name="T17" fmla="*/ 21 h 222"/>
                <a:gd name="T18" fmla="*/ 84 w 304"/>
                <a:gd name="T19" fmla="*/ 21 h 222"/>
                <a:gd name="T20" fmla="*/ 86 w 304"/>
                <a:gd name="T21" fmla="*/ 22 h 222"/>
                <a:gd name="T22" fmla="*/ 88 w 304"/>
                <a:gd name="T23" fmla="*/ 23 h 222"/>
                <a:gd name="T24" fmla="*/ 91 w 304"/>
                <a:gd name="T25" fmla="*/ 26 h 222"/>
                <a:gd name="T26" fmla="*/ 94 w 304"/>
                <a:gd name="T27" fmla="*/ 30 h 222"/>
                <a:gd name="T28" fmla="*/ 97 w 304"/>
                <a:gd name="T29" fmla="*/ 35 h 222"/>
                <a:gd name="T30" fmla="*/ 99 w 304"/>
                <a:gd name="T31" fmla="*/ 41 h 222"/>
                <a:gd name="T32" fmla="*/ 101 w 304"/>
                <a:gd name="T33" fmla="*/ 51 h 222"/>
                <a:gd name="T34" fmla="*/ 101 w 304"/>
                <a:gd name="T35" fmla="*/ 59 h 222"/>
                <a:gd name="T36" fmla="*/ 100 w 304"/>
                <a:gd name="T37" fmla="*/ 67 h 222"/>
                <a:gd name="T38" fmla="*/ 99 w 304"/>
                <a:gd name="T39" fmla="*/ 73 h 222"/>
                <a:gd name="T40" fmla="*/ 97 w 304"/>
                <a:gd name="T41" fmla="*/ 80 h 222"/>
                <a:gd name="T42" fmla="*/ 95 w 304"/>
                <a:gd name="T43" fmla="*/ 84 h 222"/>
                <a:gd name="T44" fmla="*/ 93 w 304"/>
                <a:gd name="T45" fmla="*/ 88 h 222"/>
                <a:gd name="T46" fmla="*/ 92 w 304"/>
                <a:gd name="T47" fmla="*/ 90 h 222"/>
                <a:gd name="T48" fmla="*/ 92 w 304"/>
                <a:gd name="T49" fmla="*/ 91 h 222"/>
                <a:gd name="T50" fmla="*/ 91 w 304"/>
                <a:gd name="T51" fmla="*/ 92 h 222"/>
                <a:gd name="T52" fmla="*/ 88 w 304"/>
                <a:gd name="T53" fmla="*/ 96 h 222"/>
                <a:gd name="T54" fmla="*/ 83 w 304"/>
                <a:gd name="T55" fmla="*/ 100 h 222"/>
                <a:gd name="T56" fmla="*/ 76 w 304"/>
                <a:gd name="T57" fmla="*/ 105 h 222"/>
                <a:gd name="T58" fmla="*/ 67 w 304"/>
                <a:gd name="T59" fmla="*/ 109 h 222"/>
                <a:gd name="T60" fmla="*/ 57 w 304"/>
                <a:gd name="T61" fmla="*/ 111 h 222"/>
                <a:gd name="T62" fmla="*/ 46 w 304"/>
                <a:gd name="T63" fmla="*/ 111 h 222"/>
                <a:gd name="T64" fmla="*/ 33 w 304"/>
                <a:gd name="T65" fmla="*/ 107 h 222"/>
                <a:gd name="T66" fmla="*/ 20 w 304"/>
                <a:gd name="T67" fmla="*/ 96 h 222"/>
                <a:gd name="T68" fmla="*/ 11 w 304"/>
                <a:gd name="T69" fmla="*/ 81 h 222"/>
                <a:gd name="T70" fmla="*/ 5 w 304"/>
                <a:gd name="T71" fmla="*/ 64 h 222"/>
                <a:gd name="T72" fmla="*/ 2 w 304"/>
                <a:gd name="T73" fmla="*/ 46 h 222"/>
                <a:gd name="T74" fmla="*/ 1 w 304"/>
                <a:gd name="T75" fmla="*/ 28 h 222"/>
                <a:gd name="T76" fmla="*/ 0 w 304"/>
                <a:gd name="T77" fmla="*/ 14 h 222"/>
                <a:gd name="T78" fmla="*/ 0 w 304"/>
                <a:gd name="T79" fmla="*/ 4 h 222"/>
                <a:gd name="T80" fmla="*/ 1 w 304"/>
                <a:gd name="T81" fmla="*/ 0 h 222"/>
                <a:gd name="T82" fmla="*/ 1 w 304"/>
                <a:gd name="T83" fmla="*/ 1 h 222"/>
                <a:gd name="T84" fmla="*/ 6 w 304"/>
                <a:gd name="T85" fmla="*/ 4 h 222"/>
                <a:gd name="T86" fmla="*/ 11 w 304"/>
                <a:gd name="T87" fmla="*/ 8 h 222"/>
                <a:gd name="T88" fmla="*/ 18 w 304"/>
                <a:gd name="T89" fmla="*/ 11 h 222"/>
                <a:gd name="T90" fmla="*/ 26 w 304"/>
                <a:gd name="T91" fmla="*/ 14 h 222"/>
                <a:gd name="T92" fmla="*/ 35 w 304"/>
                <a:gd name="T93" fmla="*/ 15 h 222"/>
                <a:gd name="T94" fmla="*/ 43 w 304"/>
                <a:gd name="T95" fmla="*/ 13 h 222"/>
                <a:gd name="T96" fmla="*/ 50 w 304"/>
                <a:gd name="T97" fmla="*/ 9 h 222"/>
                <a:gd name="T98" fmla="*/ 0 w 304"/>
                <a:gd name="T99" fmla="*/ 0 h 222"/>
                <a:gd name="T100" fmla="*/ 304 w 304"/>
                <a:gd name="T10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7" name="Freeform 117"/>
            <p:cNvSpPr>
              <a:spLocks noChangeArrowheads="1"/>
            </p:cNvSpPr>
            <p:nvPr/>
          </p:nvSpPr>
          <p:spPr bwMode="auto">
            <a:xfrm>
              <a:off x="2734" y="2605"/>
              <a:ext cx="41" cy="51"/>
            </a:xfrm>
            <a:custGeom>
              <a:avLst/>
              <a:gdLst>
                <a:gd name="T0" fmla="*/ 0 w 91"/>
                <a:gd name="T1" fmla="*/ 41 h 82"/>
                <a:gd name="T2" fmla="*/ 1 w 91"/>
                <a:gd name="T3" fmla="*/ 40 h 82"/>
                <a:gd name="T4" fmla="*/ 3 w 91"/>
                <a:gd name="T5" fmla="*/ 37 h 82"/>
                <a:gd name="T6" fmla="*/ 7 w 91"/>
                <a:gd name="T7" fmla="*/ 32 h 82"/>
                <a:gd name="T8" fmla="*/ 13 w 91"/>
                <a:gd name="T9" fmla="*/ 27 h 82"/>
                <a:gd name="T10" fmla="*/ 17 w 91"/>
                <a:gd name="T11" fmla="*/ 21 h 82"/>
                <a:gd name="T12" fmla="*/ 22 w 91"/>
                <a:gd name="T13" fmla="*/ 17 h 82"/>
                <a:gd name="T14" fmla="*/ 26 w 91"/>
                <a:gd name="T15" fmla="*/ 13 h 82"/>
                <a:gd name="T16" fmla="*/ 29 w 91"/>
                <a:gd name="T17" fmla="*/ 13 h 82"/>
                <a:gd name="T18" fmla="*/ 30 w 91"/>
                <a:gd name="T19" fmla="*/ 11 h 82"/>
                <a:gd name="T20" fmla="*/ 30 w 91"/>
                <a:gd name="T21" fmla="*/ 7 h 82"/>
                <a:gd name="T22" fmla="*/ 28 w 91"/>
                <a:gd name="T23" fmla="*/ 2 h 82"/>
                <a:gd name="T24" fmla="*/ 25 w 91"/>
                <a:gd name="T25" fmla="*/ 0 h 82"/>
                <a:gd name="T26" fmla="*/ 21 w 91"/>
                <a:gd name="T27" fmla="*/ 1 h 82"/>
                <a:gd name="T28" fmla="*/ 15 w 91"/>
                <a:gd name="T29" fmla="*/ 7 h 82"/>
                <a:gd name="T30" fmla="*/ 8 w 91"/>
                <a:gd name="T31" fmla="*/ 19 h 82"/>
                <a:gd name="T32" fmla="*/ 0 w 91"/>
                <a:gd name="T33" fmla="*/ 41 h 82"/>
                <a:gd name="T34" fmla="*/ 0 w 91"/>
                <a:gd name="T35" fmla="*/ 0 h 82"/>
                <a:gd name="T36" fmla="*/ 91 w 91"/>
                <a:gd name="T3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8" name="Freeform 118"/>
            <p:cNvSpPr>
              <a:spLocks noChangeArrowheads="1"/>
            </p:cNvSpPr>
            <p:nvPr/>
          </p:nvSpPr>
          <p:spPr bwMode="auto">
            <a:xfrm>
              <a:off x="3281" y="2634"/>
              <a:ext cx="325" cy="329"/>
            </a:xfrm>
            <a:custGeom>
              <a:avLst/>
              <a:gdLst>
                <a:gd name="T0" fmla="*/ 125 w 714"/>
                <a:gd name="T1" fmla="*/ 1 h 530"/>
                <a:gd name="T2" fmla="*/ 122 w 714"/>
                <a:gd name="T3" fmla="*/ 2 h 530"/>
                <a:gd name="T4" fmla="*/ 113 w 714"/>
                <a:gd name="T5" fmla="*/ 7 h 530"/>
                <a:gd name="T6" fmla="*/ 100 w 714"/>
                <a:gd name="T7" fmla="*/ 16 h 530"/>
                <a:gd name="T8" fmla="*/ 85 w 714"/>
                <a:gd name="T9" fmla="*/ 27 h 530"/>
                <a:gd name="T10" fmla="*/ 69 w 714"/>
                <a:gd name="T11" fmla="*/ 40 h 530"/>
                <a:gd name="T12" fmla="*/ 53 w 714"/>
                <a:gd name="T13" fmla="*/ 57 h 530"/>
                <a:gd name="T14" fmla="*/ 40 w 714"/>
                <a:gd name="T15" fmla="*/ 75 h 530"/>
                <a:gd name="T16" fmla="*/ 30 w 714"/>
                <a:gd name="T17" fmla="*/ 95 h 530"/>
                <a:gd name="T18" fmla="*/ 22 w 714"/>
                <a:gd name="T19" fmla="*/ 118 h 530"/>
                <a:gd name="T20" fmla="*/ 16 w 714"/>
                <a:gd name="T21" fmla="*/ 144 h 530"/>
                <a:gd name="T22" fmla="*/ 10 w 714"/>
                <a:gd name="T23" fmla="*/ 172 h 530"/>
                <a:gd name="T24" fmla="*/ 6 w 714"/>
                <a:gd name="T25" fmla="*/ 200 h 530"/>
                <a:gd name="T26" fmla="*/ 3 w 714"/>
                <a:gd name="T27" fmla="*/ 225 h 530"/>
                <a:gd name="T28" fmla="*/ 1 w 714"/>
                <a:gd name="T29" fmla="*/ 245 h 530"/>
                <a:gd name="T30" fmla="*/ 0 w 714"/>
                <a:gd name="T31" fmla="*/ 259 h 530"/>
                <a:gd name="T32" fmla="*/ 0 w 714"/>
                <a:gd name="T33" fmla="*/ 265 h 530"/>
                <a:gd name="T34" fmla="*/ 8 w 714"/>
                <a:gd name="T35" fmla="*/ 259 h 530"/>
                <a:gd name="T36" fmla="*/ 30 w 714"/>
                <a:gd name="T37" fmla="*/ 244 h 530"/>
                <a:gd name="T38" fmla="*/ 61 w 714"/>
                <a:gd name="T39" fmla="*/ 221 h 530"/>
                <a:gd name="T40" fmla="*/ 98 w 714"/>
                <a:gd name="T41" fmla="*/ 194 h 530"/>
                <a:gd name="T42" fmla="*/ 136 w 714"/>
                <a:gd name="T43" fmla="*/ 164 h 530"/>
                <a:gd name="T44" fmla="*/ 171 w 714"/>
                <a:gd name="T45" fmla="*/ 134 h 530"/>
                <a:gd name="T46" fmla="*/ 198 w 714"/>
                <a:gd name="T47" fmla="*/ 107 h 530"/>
                <a:gd name="T48" fmla="*/ 215 w 714"/>
                <a:gd name="T49" fmla="*/ 86 h 530"/>
                <a:gd name="T50" fmla="*/ 222 w 714"/>
                <a:gd name="T51" fmla="*/ 69 h 530"/>
                <a:gd name="T52" fmla="*/ 229 w 714"/>
                <a:gd name="T53" fmla="*/ 56 h 530"/>
                <a:gd name="T54" fmla="*/ 233 w 714"/>
                <a:gd name="T55" fmla="*/ 48 h 530"/>
                <a:gd name="T56" fmla="*/ 236 w 714"/>
                <a:gd name="T57" fmla="*/ 42 h 530"/>
                <a:gd name="T58" fmla="*/ 237 w 714"/>
                <a:gd name="T59" fmla="*/ 39 h 530"/>
                <a:gd name="T60" fmla="*/ 238 w 714"/>
                <a:gd name="T61" fmla="*/ 37 h 530"/>
                <a:gd name="T62" fmla="*/ 238 w 714"/>
                <a:gd name="T63" fmla="*/ 37 h 530"/>
                <a:gd name="T64" fmla="*/ 238 w 714"/>
                <a:gd name="T65" fmla="*/ 37 h 530"/>
                <a:gd name="T66" fmla="*/ 233 w 714"/>
                <a:gd name="T67" fmla="*/ 35 h 530"/>
                <a:gd name="T68" fmla="*/ 222 w 714"/>
                <a:gd name="T69" fmla="*/ 31 h 530"/>
                <a:gd name="T70" fmla="*/ 206 w 714"/>
                <a:gd name="T71" fmla="*/ 24 h 530"/>
                <a:gd name="T72" fmla="*/ 186 w 714"/>
                <a:gd name="T73" fmla="*/ 17 h 530"/>
                <a:gd name="T74" fmla="*/ 166 w 714"/>
                <a:gd name="T75" fmla="*/ 9 h 530"/>
                <a:gd name="T76" fmla="*/ 148 w 714"/>
                <a:gd name="T77" fmla="*/ 4 h 530"/>
                <a:gd name="T78" fmla="*/ 134 w 714"/>
                <a:gd name="T79" fmla="*/ 0 h 530"/>
                <a:gd name="T80" fmla="*/ 125 w 714"/>
                <a:gd name="T81" fmla="*/ 1 h 530"/>
                <a:gd name="T82" fmla="*/ 0 w 714"/>
                <a:gd name="T83" fmla="*/ 0 h 530"/>
                <a:gd name="T84" fmla="*/ 714 w 714"/>
                <a:gd name="T85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9" name="Freeform 119"/>
            <p:cNvSpPr>
              <a:spLocks noChangeArrowheads="1"/>
            </p:cNvSpPr>
            <p:nvPr/>
          </p:nvSpPr>
          <p:spPr bwMode="auto">
            <a:xfrm>
              <a:off x="3323" y="2247"/>
              <a:ext cx="360" cy="313"/>
            </a:xfrm>
            <a:custGeom>
              <a:avLst/>
              <a:gdLst>
                <a:gd name="T0" fmla="*/ 0 w 792"/>
                <a:gd name="T1" fmla="*/ 0 h 504"/>
                <a:gd name="T2" fmla="*/ 1 w 792"/>
                <a:gd name="T3" fmla="*/ 6 h 504"/>
                <a:gd name="T4" fmla="*/ 1 w 792"/>
                <a:gd name="T5" fmla="*/ 11 h 504"/>
                <a:gd name="T6" fmla="*/ 2 w 792"/>
                <a:gd name="T7" fmla="*/ 16 h 504"/>
                <a:gd name="T8" fmla="*/ 3 w 792"/>
                <a:gd name="T9" fmla="*/ 22 h 504"/>
                <a:gd name="T10" fmla="*/ 3 w 792"/>
                <a:gd name="T11" fmla="*/ 27 h 504"/>
                <a:gd name="T12" fmla="*/ 3 w 792"/>
                <a:gd name="T13" fmla="*/ 33 h 504"/>
                <a:gd name="T14" fmla="*/ 4 w 792"/>
                <a:gd name="T15" fmla="*/ 39 h 504"/>
                <a:gd name="T16" fmla="*/ 5 w 792"/>
                <a:gd name="T17" fmla="*/ 45 h 504"/>
                <a:gd name="T18" fmla="*/ 18 w 792"/>
                <a:gd name="T19" fmla="*/ 65 h 504"/>
                <a:gd name="T20" fmla="*/ 30 w 792"/>
                <a:gd name="T21" fmla="*/ 86 h 504"/>
                <a:gd name="T22" fmla="*/ 43 w 792"/>
                <a:gd name="T23" fmla="*/ 106 h 504"/>
                <a:gd name="T24" fmla="*/ 57 w 792"/>
                <a:gd name="T25" fmla="*/ 127 h 504"/>
                <a:gd name="T26" fmla="*/ 69 w 792"/>
                <a:gd name="T27" fmla="*/ 147 h 504"/>
                <a:gd name="T28" fmla="*/ 83 w 792"/>
                <a:gd name="T29" fmla="*/ 168 h 504"/>
                <a:gd name="T30" fmla="*/ 96 w 792"/>
                <a:gd name="T31" fmla="*/ 189 h 504"/>
                <a:gd name="T32" fmla="*/ 109 w 792"/>
                <a:gd name="T33" fmla="*/ 211 h 504"/>
                <a:gd name="T34" fmla="*/ 112 w 792"/>
                <a:gd name="T35" fmla="*/ 212 h 504"/>
                <a:gd name="T36" fmla="*/ 122 w 792"/>
                <a:gd name="T37" fmla="*/ 218 h 504"/>
                <a:gd name="T38" fmla="*/ 136 w 792"/>
                <a:gd name="T39" fmla="*/ 226 h 504"/>
                <a:gd name="T40" fmla="*/ 153 w 792"/>
                <a:gd name="T41" fmla="*/ 235 h 504"/>
                <a:gd name="T42" fmla="*/ 171 w 792"/>
                <a:gd name="T43" fmla="*/ 243 h 504"/>
                <a:gd name="T44" fmla="*/ 189 w 792"/>
                <a:gd name="T45" fmla="*/ 250 h 504"/>
                <a:gd name="T46" fmla="*/ 205 w 792"/>
                <a:gd name="T47" fmla="*/ 252 h 504"/>
                <a:gd name="T48" fmla="*/ 218 w 792"/>
                <a:gd name="T49" fmla="*/ 252 h 504"/>
                <a:gd name="T50" fmla="*/ 228 w 792"/>
                <a:gd name="T51" fmla="*/ 246 h 504"/>
                <a:gd name="T52" fmla="*/ 236 w 792"/>
                <a:gd name="T53" fmla="*/ 241 h 504"/>
                <a:gd name="T54" fmla="*/ 242 w 792"/>
                <a:gd name="T55" fmla="*/ 237 h 504"/>
                <a:gd name="T56" fmla="*/ 248 w 792"/>
                <a:gd name="T57" fmla="*/ 233 h 504"/>
                <a:gd name="T58" fmla="*/ 251 w 792"/>
                <a:gd name="T59" fmla="*/ 229 h 504"/>
                <a:gd name="T60" fmla="*/ 254 w 792"/>
                <a:gd name="T61" fmla="*/ 226 h 504"/>
                <a:gd name="T62" fmla="*/ 255 w 792"/>
                <a:gd name="T63" fmla="*/ 224 h 504"/>
                <a:gd name="T64" fmla="*/ 256 w 792"/>
                <a:gd name="T65" fmla="*/ 224 h 504"/>
                <a:gd name="T66" fmla="*/ 264 w 792"/>
                <a:gd name="T67" fmla="*/ 205 h 504"/>
                <a:gd name="T68" fmla="*/ 256 w 792"/>
                <a:gd name="T69" fmla="*/ 177 h 504"/>
                <a:gd name="T70" fmla="*/ 232 w 792"/>
                <a:gd name="T71" fmla="*/ 143 h 504"/>
                <a:gd name="T72" fmla="*/ 198 w 792"/>
                <a:gd name="T73" fmla="*/ 108 h 504"/>
                <a:gd name="T74" fmla="*/ 154 w 792"/>
                <a:gd name="T75" fmla="*/ 71 h 504"/>
                <a:gd name="T76" fmla="*/ 105 w 792"/>
                <a:gd name="T77" fmla="*/ 40 h 504"/>
                <a:gd name="T78" fmla="*/ 52 w 792"/>
                <a:gd name="T79" fmla="*/ 15 h 504"/>
                <a:gd name="T80" fmla="*/ 0 w 792"/>
                <a:gd name="T81" fmla="*/ 0 h 504"/>
                <a:gd name="T82" fmla="*/ 0 w 792"/>
                <a:gd name="T83" fmla="*/ 0 h 504"/>
                <a:gd name="T84" fmla="*/ 792 w 792"/>
                <a:gd name="T8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0" name="Freeform 120"/>
            <p:cNvSpPr>
              <a:spLocks noChangeArrowheads="1"/>
            </p:cNvSpPr>
            <p:nvPr/>
          </p:nvSpPr>
          <p:spPr bwMode="auto">
            <a:xfrm>
              <a:off x="3360" y="2267"/>
              <a:ext cx="312" cy="272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4 h 437"/>
                <a:gd name="T4" fmla="*/ 0 w 689"/>
                <a:gd name="T5" fmla="*/ 9 h 437"/>
                <a:gd name="T6" fmla="*/ 1 w 689"/>
                <a:gd name="T7" fmla="*/ 14 h 437"/>
                <a:gd name="T8" fmla="*/ 2 w 689"/>
                <a:gd name="T9" fmla="*/ 19 h 437"/>
                <a:gd name="T10" fmla="*/ 2 w 689"/>
                <a:gd name="T11" fmla="*/ 23 h 437"/>
                <a:gd name="T12" fmla="*/ 3 w 689"/>
                <a:gd name="T13" fmla="*/ 28 h 437"/>
                <a:gd name="T14" fmla="*/ 3 w 689"/>
                <a:gd name="T15" fmla="*/ 33 h 437"/>
                <a:gd name="T16" fmla="*/ 4 w 689"/>
                <a:gd name="T17" fmla="*/ 38 h 437"/>
                <a:gd name="T18" fmla="*/ 15 w 689"/>
                <a:gd name="T19" fmla="*/ 56 h 437"/>
                <a:gd name="T20" fmla="*/ 26 w 689"/>
                <a:gd name="T21" fmla="*/ 74 h 437"/>
                <a:gd name="T22" fmla="*/ 38 w 689"/>
                <a:gd name="T23" fmla="*/ 92 h 437"/>
                <a:gd name="T24" fmla="*/ 49 w 689"/>
                <a:gd name="T25" fmla="*/ 110 h 437"/>
                <a:gd name="T26" fmla="*/ 60 w 689"/>
                <a:gd name="T27" fmla="*/ 127 h 437"/>
                <a:gd name="T28" fmla="*/ 71 w 689"/>
                <a:gd name="T29" fmla="*/ 146 h 437"/>
                <a:gd name="T30" fmla="*/ 82 w 689"/>
                <a:gd name="T31" fmla="*/ 164 h 437"/>
                <a:gd name="T32" fmla="*/ 94 w 689"/>
                <a:gd name="T33" fmla="*/ 182 h 437"/>
                <a:gd name="T34" fmla="*/ 97 w 689"/>
                <a:gd name="T35" fmla="*/ 184 h 437"/>
                <a:gd name="T36" fmla="*/ 106 w 689"/>
                <a:gd name="T37" fmla="*/ 189 h 437"/>
                <a:gd name="T38" fmla="*/ 117 w 689"/>
                <a:gd name="T39" fmla="*/ 195 h 437"/>
                <a:gd name="T40" fmla="*/ 132 w 689"/>
                <a:gd name="T41" fmla="*/ 204 h 437"/>
                <a:gd name="T42" fmla="*/ 148 w 689"/>
                <a:gd name="T43" fmla="*/ 211 h 437"/>
                <a:gd name="T44" fmla="*/ 163 w 689"/>
                <a:gd name="T45" fmla="*/ 216 h 437"/>
                <a:gd name="T46" fmla="*/ 177 w 689"/>
                <a:gd name="T47" fmla="*/ 219 h 437"/>
                <a:gd name="T48" fmla="*/ 189 w 689"/>
                <a:gd name="T49" fmla="*/ 218 h 437"/>
                <a:gd name="T50" fmla="*/ 197 w 689"/>
                <a:gd name="T51" fmla="*/ 213 h 437"/>
                <a:gd name="T52" fmla="*/ 204 w 689"/>
                <a:gd name="T53" fmla="*/ 209 h 437"/>
                <a:gd name="T54" fmla="*/ 210 w 689"/>
                <a:gd name="T55" fmla="*/ 205 h 437"/>
                <a:gd name="T56" fmla="*/ 214 w 689"/>
                <a:gd name="T57" fmla="*/ 202 h 437"/>
                <a:gd name="T58" fmla="*/ 217 w 689"/>
                <a:gd name="T59" fmla="*/ 198 h 437"/>
                <a:gd name="T60" fmla="*/ 220 w 689"/>
                <a:gd name="T61" fmla="*/ 196 h 437"/>
                <a:gd name="T62" fmla="*/ 221 w 689"/>
                <a:gd name="T63" fmla="*/ 194 h 437"/>
                <a:gd name="T64" fmla="*/ 221 w 689"/>
                <a:gd name="T65" fmla="*/ 194 h 437"/>
                <a:gd name="T66" fmla="*/ 229 w 689"/>
                <a:gd name="T67" fmla="*/ 178 h 437"/>
                <a:gd name="T68" fmla="*/ 222 w 689"/>
                <a:gd name="T69" fmla="*/ 154 h 437"/>
                <a:gd name="T70" fmla="*/ 201 w 689"/>
                <a:gd name="T71" fmla="*/ 125 h 437"/>
                <a:gd name="T72" fmla="*/ 171 w 689"/>
                <a:gd name="T73" fmla="*/ 93 h 437"/>
                <a:gd name="T74" fmla="*/ 133 w 689"/>
                <a:gd name="T75" fmla="*/ 61 h 437"/>
                <a:gd name="T76" fmla="*/ 90 w 689"/>
                <a:gd name="T77" fmla="*/ 34 h 437"/>
                <a:gd name="T78" fmla="*/ 45 w 689"/>
                <a:gd name="T79" fmla="*/ 13 h 437"/>
                <a:gd name="T80" fmla="*/ 0 w 689"/>
                <a:gd name="T81" fmla="*/ 0 h 437"/>
                <a:gd name="T82" fmla="*/ 0 w 689"/>
                <a:gd name="T83" fmla="*/ 0 h 437"/>
                <a:gd name="T84" fmla="*/ 689 w 689"/>
                <a:gd name="T85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1" name="Freeform 121"/>
            <p:cNvSpPr>
              <a:spLocks noChangeArrowheads="1"/>
            </p:cNvSpPr>
            <p:nvPr/>
          </p:nvSpPr>
          <p:spPr bwMode="auto">
            <a:xfrm>
              <a:off x="3396" y="2287"/>
              <a:ext cx="266" cy="231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4 h 371"/>
                <a:gd name="T4" fmla="*/ 1 w 585"/>
                <a:gd name="T5" fmla="*/ 8 h 371"/>
                <a:gd name="T6" fmla="*/ 1 w 585"/>
                <a:gd name="T7" fmla="*/ 12 h 371"/>
                <a:gd name="T8" fmla="*/ 2 w 585"/>
                <a:gd name="T9" fmla="*/ 16 h 371"/>
                <a:gd name="T10" fmla="*/ 2 w 585"/>
                <a:gd name="T11" fmla="*/ 20 h 371"/>
                <a:gd name="T12" fmla="*/ 2 w 585"/>
                <a:gd name="T13" fmla="*/ 24 h 371"/>
                <a:gd name="T14" fmla="*/ 2 w 585"/>
                <a:gd name="T15" fmla="*/ 28 h 371"/>
                <a:gd name="T16" fmla="*/ 3 w 585"/>
                <a:gd name="T17" fmla="*/ 32 h 371"/>
                <a:gd name="T18" fmla="*/ 13 w 585"/>
                <a:gd name="T19" fmla="*/ 47 h 371"/>
                <a:gd name="T20" fmla="*/ 22 w 585"/>
                <a:gd name="T21" fmla="*/ 62 h 371"/>
                <a:gd name="T22" fmla="*/ 32 w 585"/>
                <a:gd name="T23" fmla="*/ 78 h 371"/>
                <a:gd name="T24" fmla="*/ 42 w 585"/>
                <a:gd name="T25" fmla="*/ 94 h 371"/>
                <a:gd name="T26" fmla="*/ 51 w 585"/>
                <a:gd name="T27" fmla="*/ 109 h 371"/>
                <a:gd name="T28" fmla="*/ 61 w 585"/>
                <a:gd name="T29" fmla="*/ 124 h 371"/>
                <a:gd name="T30" fmla="*/ 70 w 585"/>
                <a:gd name="T31" fmla="*/ 139 h 371"/>
                <a:gd name="T32" fmla="*/ 80 w 585"/>
                <a:gd name="T33" fmla="*/ 155 h 371"/>
                <a:gd name="T34" fmla="*/ 82 w 585"/>
                <a:gd name="T35" fmla="*/ 156 h 371"/>
                <a:gd name="T36" fmla="*/ 90 w 585"/>
                <a:gd name="T37" fmla="*/ 161 h 371"/>
                <a:gd name="T38" fmla="*/ 99 w 585"/>
                <a:gd name="T39" fmla="*/ 166 h 371"/>
                <a:gd name="T40" fmla="*/ 113 w 585"/>
                <a:gd name="T41" fmla="*/ 173 h 371"/>
                <a:gd name="T42" fmla="*/ 126 w 585"/>
                <a:gd name="T43" fmla="*/ 179 h 371"/>
                <a:gd name="T44" fmla="*/ 139 w 585"/>
                <a:gd name="T45" fmla="*/ 184 h 371"/>
                <a:gd name="T46" fmla="*/ 151 w 585"/>
                <a:gd name="T47" fmla="*/ 186 h 371"/>
                <a:gd name="T48" fmla="*/ 162 w 585"/>
                <a:gd name="T49" fmla="*/ 185 h 371"/>
                <a:gd name="T50" fmla="*/ 169 w 585"/>
                <a:gd name="T51" fmla="*/ 181 h 371"/>
                <a:gd name="T52" fmla="*/ 174 w 585"/>
                <a:gd name="T53" fmla="*/ 178 h 371"/>
                <a:gd name="T54" fmla="*/ 178 w 585"/>
                <a:gd name="T55" fmla="*/ 174 h 371"/>
                <a:gd name="T56" fmla="*/ 183 w 585"/>
                <a:gd name="T57" fmla="*/ 171 h 371"/>
                <a:gd name="T58" fmla="*/ 185 w 585"/>
                <a:gd name="T59" fmla="*/ 168 h 371"/>
                <a:gd name="T60" fmla="*/ 187 w 585"/>
                <a:gd name="T61" fmla="*/ 166 h 371"/>
                <a:gd name="T62" fmla="*/ 188 w 585"/>
                <a:gd name="T63" fmla="*/ 165 h 371"/>
                <a:gd name="T64" fmla="*/ 188 w 585"/>
                <a:gd name="T65" fmla="*/ 165 h 371"/>
                <a:gd name="T66" fmla="*/ 195 w 585"/>
                <a:gd name="T67" fmla="*/ 151 h 371"/>
                <a:gd name="T68" fmla="*/ 189 w 585"/>
                <a:gd name="T69" fmla="*/ 131 h 371"/>
                <a:gd name="T70" fmla="*/ 171 w 585"/>
                <a:gd name="T71" fmla="*/ 106 h 371"/>
                <a:gd name="T72" fmla="*/ 146 w 585"/>
                <a:gd name="T73" fmla="*/ 79 h 371"/>
                <a:gd name="T74" fmla="*/ 114 w 585"/>
                <a:gd name="T75" fmla="*/ 53 h 371"/>
                <a:gd name="T76" fmla="*/ 77 w 585"/>
                <a:gd name="T77" fmla="*/ 29 h 371"/>
                <a:gd name="T78" fmla="*/ 38 w 585"/>
                <a:gd name="T79" fmla="*/ 11 h 371"/>
                <a:gd name="T80" fmla="*/ 0 w 585"/>
                <a:gd name="T81" fmla="*/ 0 h 371"/>
                <a:gd name="T82" fmla="*/ 0 w 585"/>
                <a:gd name="T83" fmla="*/ 0 h 371"/>
                <a:gd name="T84" fmla="*/ 585 w 585"/>
                <a:gd name="T85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T82" t="T83" r="T84" b="T85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2" name="Freeform 122"/>
            <p:cNvSpPr>
              <a:spLocks noChangeArrowheads="1"/>
            </p:cNvSpPr>
            <p:nvPr/>
          </p:nvSpPr>
          <p:spPr bwMode="auto">
            <a:xfrm>
              <a:off x="3433" y="2306"/>
              <a:ext cx="218" cy="190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7 h 305"/>
                <a:gd name="T4" fmla="*/ 1 w 478"/>
                <a:gd name="T5" fmla="*/ 13 h 305"/>
                <a:gd name="T6" fmla="*/ 1 w 478"/>
                <a:gd name="T7" fmla="*/ 20 h 305"/>
                <a:gd name="T8" fmla="*/ 2 w 478"/>
                <a:gd name="T9" fmla="*/ 27 h 305"/>
                <a:gd name="T10" fmla="*/ 10 w 478"/>
                <a:gd name="T11" fmla="*/ 39 h 305"/>
                <a:gd name="T12" fmla="*/ 18 w 478"/>
                <a:gd name="T13" fmla="*/ 52 h 305"/>
                <a:gd name="T14" fmla="*/ 25 w 478"/>
                <a:gd name="T15" fmla="*/ 64 h 305"/>
                <a:gd name="T16" fmla="*/ 34 w 478"/>
                <a:gd name="T17" fmla="*/ 77 h 305"/>
                <a:gd name="T18" fmla="*/ 42 w 478"/>
                <a:gd name="T19" fmla="*/ 90 h 305"/>
                <a:gd name="T20" fmla="*/ 50 w 478"/>
                <a:gd name="T21" fmla="*/ 102 h 305"/>
                <a:gd name="T22" fmla="*/ 58 w 478"/>
                <a:gd name="T23" fmla="*/ 114 h 305"/>
                <a:gd name="T24" fmla="*/ 66 w 478"/>
                <a:gd name="T25" fmla="*/ 127 h 305"/>
                <a:gd name="T26" fmla="*/ 68 w 478"/>
                <a:gd name="T27" fmla="*/ 129 h 305"/>
                <a:gd name="T28" fmla="*/ 74 w 478"/>
                <a:gd name="T29" fmla="*/ 132 h 305"/>
                <a:gd name="T30" fmla="*/ 82 w 478"/>
                <a:gd name="T31" fmla="*/ 137 h 305"/>
                <a:gd name="T32" fmla="*/ 93 w 478"/>
                <a:gd name="T33" fmla="*/ 142 h 305"/>
                <a:gd name="T34" fmla="*/ 103 w 478"/>
                <a:gd name="T35" fmla="*/ 147 h 305"/>
                <a:gd name="T36" fmla="*/ 114 w 478"/>
                <a:gd name="T37" fmla="*/ 152 h 305"/>
                <a:gd name="T38" fmla="*/ 124 w 478"/>
                <a:gd name="T39" fmla="*/ 153 h 305"/>
                <a:gd name="T40" fmla="*/ 132 w 478"/>
                <a:gd name="T41" fmla="*/ 153 h 305"/>
                <a:gd name="T42" fmla="*/ 138 w 478"/>
                <a:gd name="T43" fmla="*/ 150 h 305"/>
                <a:gd name="T44" fmla="*/ 143 w 478"/>
                <a:gd name="T45" fmla="*/ 147 h 305"/>
                <a:gd name="T46" fmla="*/ 146 w 478"/>
                <a:gd name="T47" fmla="*/ 144 h 305"/>
                <a:gd name="T48" fmla="*/ 150 w 478"/>
                <a:gd name="T49" fmla="*/ 142 h 305"/>
                <a:gd name="T50" fmla="*/ 152 w 478"/>
                <a:gd name="T51" fmla="*/ 139 h 305"/>
                <a:gd name="T52" fmla="*/ 154 w 478"/>
                <a:gd name="T53" fmla="*/ 138 h 305"/>
                <a:gd name="T54" fmla="*/ 154 w 478"/>
                <a:gd name="T55" fmla="*/ 137 h 305"/>
                <a:gd name="T56" fmla="*/ 155 w 478"/>
                <a:gd name="T57" fmla="*/ 137 h 305"/>
                <a:gd name="T58" fmla="*/ 160 w 478"/>
                <a:gd name="T59" fmla="*/ 124 h 305"/>
                <a:gd name="T60" fmla="*/ 155 w 478"/>
                <a:gd name="T61" fmla="*/ 108 h 305"/>
                <a:gd name="T62" fmla="*/ 141 w 478"/>
                <a:gd name="T63" fmla="*/ 88 h 305"/>
                <a:gd name="T64" fmla="*/ 120 w 478"/>
                <a:gd name="T65" fmla="*/ 65 h 305"/>
                <a:gd name="T66" fmla="*/ 93 w 478"/>
                <a:gd name="T67" fmla="*/ 43 h 305"/>
                <a:gd name="T68" fmla="*/ 63 w 478"/>
                <a:gd name="T69" fmla="*/ 24 h 305"/>
                <a:gd name="T70" fmla="*/ 31 w 478"/>
                <a:gd name="T71" fmla="*/ 9 h 305"/>
                <a:gd name="T72" fmla="*/ 0 w 478"/>
                <a:gd name="T73" fmla="*/ 0 h 305"/>
                <a:gd name="T74" fmla="*/ 0 w 478"/>
                <a:gd name="T75" fmla="*/ 0 h 305"/>
                <a:gd name="T76" fmla="*/ 478 w 478"/>
                <a:gd name="T7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3" name="Freeform 123"/>
            <p:cNvSpPr>
              <a:spLocks noChangeArrowheads="1"/>
            </p:cNvSpPr>
            <p:nvPr/>
          </p:nvSpPr>
          <p:spPr bwMode="auto">
            <a:xfrm>
              <a:off x="2042" y="3093"/>
              <a:ext cx="371" cy="337"/>
            </a:xfrm>
            <a:custGeom>
              <a:avLst/>
              <a:gdLst>
                <a:gd name="T0" fmla="*/ 93 w 816"/>
                <a:gd name="T1" fmla="*/ 0 h 542"/>
                <a:gd name="T2" fmla="*/ 70 w 816"/>
                <a:gd name="T3" fmla="*/ 5 h 542"/>
                <a:gd name="T4" fmla="*/ 37 w 816"/>
                <a:gd name="T5" fmla="*/ 17 h 542"/>
                <a:gd name="T6" fmla="*/ 9 w 816"/>
                <a:gd name="T7" fmla="*/ 36 h 542"/>
                <a:gd name="T8" fmla="*/ 0 w 816"/>
                <a:gd name="T9" fmla="*/ 62 h 542"/>
                <a:gd name="T10" fmla="*/ 6 w 816"/>
                <a:gd name="T11" fmla="*/ 77 h 542"/>
                <a:gd name="T12" fmla="*/ 19 w 816"/>
                <a:gd name="T13" fmla="*/ 81 h 542"/>
                <a:gd name="T14" fmla="*/ 30 w 816"/>
                <a:gd name="T15" fmla="*/ 81 h 542"/>
                <a:gd name="T16" fmla="*/ 50 w 816"/>
                <a:gd name="T17" fmla="*/ 131 h 542"/>
                <a:gd name="T18" fmla="*/ 56 w 816"/>
                <a:gd name="T19" fmla="*/ 142 h 542"/>
                <a:gd name="T20" fmla="*/ 77 w 816"/>
                <a:gd name="T21" fmla="*/ 167 h 542"/>
                <a:gd name="T22" fmla="*/ 109 w 816"/>
                <a:gd name="T23" fmla="*/ 196 h 542"/>
                <a:gd name="T24" fmla="*/ 151 w 816"/>
                <a:gd name="T25" fmla="*/ 214 h 542"/>
                <a:gd name="T26" fmla="*/ 188 w 816"/>
                <a:gd name="T27" fmla="*/ 228 h 542"/>
                <a:gd name="T28" fmla="*/ 209 w 816"/>
                <a:gd name="T29" fmla="*/ 245 h 542"/>
                <a:gd name="T30" fmla="*/ 219 w 816"/>
                <a:gd name="T31" fmla="*/ 260 h 542"/>
                <a:gd name="T32" fmla="*/ 221 w 816"/>
                <a:gd name="T33" fmla="*/ 266 h 542"/>
                <a:gd name="T34" fmla="*/ 233 w 816"/>
                <a:gd name="T35" fmla="*/ 269 h 542"/>
                <a:gd name="T36" fmla="*/ 256 w 816"/>
                <a:gd name="T37" fmla="*/ 271 h 542"/>
                <a:gd name="T38" fmla="*/ 272 w 816"/>
                <a:gd name="T39" fmla="*/ 258 h 542"/>
                <a:gd name="T40" fmla="*/ 260 w 816"/>
                <a:gd name="T41" fmla="*/ 216 h 542"/>
                <a:gd name="T42" fmla="*/ 241 w 816"/>
                <a:gd name="T43" fmla="*/ 171 h 542"/>
                <a:gd name="T44" fmla="*/ 237 w 816"/>
                <a:gd name="T45" fmla="*/ 147 h 542"/>
                <a:gd name="T46" fmla="*/ 225 w 816"/>
                <a:gd name="T47" fmla="*/ 120 h 542"/>
                <a:gd name="T48" fmla="*/ 184 w 816"/>
                <a:gd name="T49" fmla="*/ 73 h 542"/>
                <a:gd name="T50" fmla="*/ 147 w 816"/>
                <a:gd name="T51" fmla="*/ 31 h 542"/>
                <a:gd name="T52" fmla="*/ 149 w 816"/>
                <a:gd name="T53" fmla="*/ 25 h 542"/>
                <a:gd name="T54" fmla="*/ 167 w 816"/>
                <a:gd name="T55" fmla="*/ 34 h 542"/>
                <a:gd name="T56" fmla="*/ 178 w 816"/>
                <a:gd name="T57" fmla="*/ 41 h 542"/>
                <a:gd name="T58" fmla="*/ 172 w 816"/>
                <a:gd name="T59" fmla="*/ 35 h 542"/>
                <a:gd name="T60" fmla="*/ 157 w 816"/>
                <a:gd name="T61" fmla="*/ 21 h 542"/>
                <a:gd name="T62" fmla="*/ 131 w 816"/>
                <a:gd name="T63" fmla="*/ 6 h 542"/>
                <a:gd name="T64" fmla="*/ 97 w 816"/>
                <a:gd name="T65" fmla="*/ 0 h 542"/>
                <a:gd name="T66" fmla="*/ 0 w 816"/>
                <a:gd name="T67" fmla="*/ 0 h 542"/>
                <a:gd name="T68" fmla="*/ 816 w 816"/>
                <a:gd name="T69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4" name="Freeform 124"/>
            <p:cNvSpPr>
              <a:spLocks noChangeArrowheads="1"/>
            </p:cNvSpPr>
            <p:nvPr/>
          </p:nvSpPr>
          <p:spPr bwMode="auto">
            <a:xfrm>
              <a:off x="2065" y="2950"/>
              <a:ext cx="237" cy="165"/>
            </a:xfrm>
            <a:custGeom>
              <a:avLst/>
              <a:gdLst>
                <a:gd name="T0" fmla="*/ 173 w 524"/>
                <a:gd name="T1" fmla="*/ 133 h 266"/>
                <a:gd name="T2" fmla="*/ 173 w 524"/>
                <a:gd name="T3" fmla="*/ 131 h 266"/>
                <a:gd name="T4" fmla="*/ 174 w 524"/>
                <a:gd name="T5" fmla="*/ 125 h 266"/>
                <a:gd name="T6" fmla="*/ 174 w 524"/>
                <a:gd name="T7" fmla="*/ 116 h 266"/>
                <a:gd name="T8" fmla="*/ 173 w 524"/>
                <a:gd name="T9" fmla="*/ 104 h 266"/>
                <a:gd name="T10" fmla="*/ 171 w 524"/>
                <a:gd name="T11" fmla="*/ 87 h 266"/>
                <a:gd name="T12" fmla="*/ 168 w 524"/>
                <a:gd name="T13" fmla="*/ 68 h 266"/>
                <a:gd name="T14" fmla="*/ 162 w 524"/>
                <a:gd name="T15" fmla="*/ 45 h 266"/>
                <a:gd name="T16" fmla="*/ 153 w 524"/>
                <a:gd name="T17" fmla="*/ 19 h 266"/>
                <a:gd name="T18" fmla="*/ 137 w 524"/>
                <a:gd name="T19" fmla="*/ 0 h 266"/>
                <a:gd name="T20" fmla="*/ 117 w 524"/>
                <a:gd name="T21" fmla="*/ 1 h 266"/>
                <a:gd name="T22" fmla="*/ 91 w 524"/>
                <a:gd name="T23" fmla="*/ 15 h 266"/>
                <a:gd name="T24" fmla="*/ 66 w 524"/>
                <a:gd name="T25" fmla="*/ 39 h 266"/>
                <a:gd name="T26" fmla="*/ 40 w 524"/>
                <a:gd name="T27" fmla="*/ 65 h 266"/>
                <a:gd name="T28" fmla="*/ 20 w 524"/>
                <a:gd name="T29" fmla="*/ 90 h 266"/>
                <a:gd name="T30" fmla="*/ 5 w 524"/>
                <a:gd name="T31" fmla="*/ 109 h 266"/>
                <a:gd name="T32" fmla="*/ 0 w 524"/>
                <a:gd name="T33" fmla="*/ 117 h 266"/>
                <a:gd name="T34" fmla="*/ 2 w 524"/>
                <a:gd name="T35" fmla="*/ 115 h 266"/>
                <a:gd name="T36" fmla="*/ 9 w 524"/>
                <a:gd name="T37" fmla="*/ 111 h 266"/>
                <a:gd name="T38" fmla="*/ 20 w 524"/>
                <a:gd name="T39" fmla="*/ 104 h 266"/>
                <a:gd name="T40" fmla="*/ 33 w 524"/>
                <a:gd name="T41" fmla="*/ 98 h 266"/>
                <a:gd name="T42" fmla="*/ 48 w 524"/>
                <a:gd name="T43" fmla="*/ 92 h 266"/>
                <a:gd name="T44" fmla="*/ 65 w 524"/>
                <a:gd name="T45" fmla="*/ 89 h 266"/>
                <a:gd name="T46" fmla="*/ 81 w 524"/>
                <a:gd name="T47" fmla="*/ 89 h 266"/>
                <a:gd name="T48" fmla="*/ 96 w 524"/>
                <a:gd name="T49" fmla="*/ 94 h 266"/>
                <a:gd name="T50" fmla="*/ 110 w 524"/>
                <a:gd name="T51" fmla="*/ 101 h 266"/>
                <a:gd name="T52" fmla="*/ 125 w 524"/>
                <a:gd name="T53" fmla="*/ 109 h 266"/>
                <a:gd name="T54" fmla="*/ 138 w 524"/>
                <a:gd name="T55" fmla="*/ 116 h 266"/>
                <a:gd name="T56" fmla="*/ 150 w 524"/>
                <a:gd name="T57" fmla="*/ 123 h 266"/>
                <a:gd name="T58" fmla="*/ 160 w 524"/>
                <a:gd name="T59" fmla="*/ 128 h 266"/>
                <a:gd name="T60" fmla="*/ 168 w 524"/>
                <a:gd name="T61" fmla="*/ 132 h 266"/>
                <a:gd name="T62" fmla="*/ 172 w 524"/>
                <a:gd name="T63" fmla="*/ 133 h 266"/>
                <a:gd name="T64" fmla="*/ 173 w 524"/>
                <a:gd name="T65" fmla="*/ 133 h 266"/>
                <a:gd name="T66" fmla="*/ 0 w 524"/>
                <a:gd name="T67" fmla="*/ 0 h 266"/>
                <a:gd name="T68" fmla="*/ 524 w 524"/>
                <a:gd name="T6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0" y="0"/>
            <a:ext cx="5760" cy="4320"/>
          </p:xfrm>
          <a:graphic>
            <a:graphicData uri="http://schemas.openxmlformats.org/presentationml/2006/ole">
              <p:oleObj spid="_x0000_s2052" r:id="rId4" imgW="4564440" imgH="3425400" progId="PowerPoint.Show.8">
                <p:embed/>
              </p:oleObj>
            </a:graphicData>
          </a:graphic>
        </p:graphicFrame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506413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>
                <a:solidFill>
                  <a:srgbClr val="660066"/>
                </a:solidFill>
                <a:latin typeface="Arial" charset="0"/>
              </a:rPr>
              <a:t> АЛГОРИТМ ИЗМЕРЕНИЯ УГЛОВ.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4213" y="1557338"/>
            <a:ext cx="6877050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>
                <a:solidFill>
                  <a:srgbClr val="08080C"/>
                </a:solidFill>
                <a:latin typeface="Arial" charset="0"/>
              </a:rPr>
              <a:t>1. Совместить вершину  угла с центром транспортира.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79613" y="2400300"/>
            <a:ext cx="4989512" cy="3482975"/>
            <a:chOff x="1247" y="1512"/>
            <a:chExt cx="3143" cy="2194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5" cstate="email">
              <a:lum bright="-72000" contrast="9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512"/>
              <a:ext cx="3144" cy="2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1247" y="1512"/>
              <a:ext cx="3144" cy="2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 cstate="email">
            <a:lum bright="-24000" contrast="42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025" y="5229225"/>
            <a:ext cx="2538413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211638" y="4581525"/>
            <a:ext cx="215900" cy="215900"/>
          </a:xfrm>
          <a:prstGeom prst="ellipse">
            <a:avLst/>
          </a:prstGeom>
          <a:solidFill>
            <a:srgbClr val="FF00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407</Words>
  <Application>Microsoft Office PowerPoint</Application>
  <PresentationFormat>Экран (4:3)</PresentationFormat>
  <Paragraphs>115</Paragraphs>
  <Slides>24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Поток</vt:lpstr>
      <vt:lpstr>Презентация Microsoft Office PowerPoint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User</cp:lastModifiedBy>
  <cp:revision>101</cp:revision>
  <dcterms:created xsi:type="dcterms:W3CDTF">2012-05-19T11:03:14Z</dcterms:created>
  <dcterms:modified xsi:type="dcterms:W3CDTF">2017-12-17T10:27:47Z</dcterms:modified>
</cp:coreProperties>
</file>